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4" r:id="rId2"/>
    <p:sldId id="340" r:id="rId3"/>
    <p:sldId id="332" r:id="rId4"/>
    <p:sldId id="335" r:id="rId5"/>
    <p:sldId id="336" r:id="rId6"/>
    <p:sldId id="334" r:id="rId7"/>
    <p:sldId id="320" r:id="rId8"/>
    <p:sldId id="337" r:id="rId9"/>
    <p:sldId id="338" r:id="rId10"/>
    <p:sldId id="339" r:id="rId11"/>
    <p:sldId id="342" r:id="rId1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5C66-F0AE-4519-A367-BC47A38E6FCA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C0B6-EA8F-4FCD-8D1A-DA8256A285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515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5C66-F0AE-4519-A367-BC47A38E6FCA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C0B6-EA8F-4FCD-8D1A-DA8256A285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2114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5C66-F0AE-4519-A367-BC47A38E6FCA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C0B6-EA8F-4FCD-8D1A-DA8256A285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1080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5C66-F0AE-4519-A367-BC47A38E6FCA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C0B6-EA8F-4FCD-8D1A-DA8256A285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8942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5C66-F0AE-4519-A367-BC47A38E6FCA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C0B6-EA8F-4FCD-8D1A-DA8256A285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118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5C66-F0AE-4519-A367-BC47A38E6FCA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C0B6-EA8F-4FCD-8D1A-DA8256A285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0947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5C66-F0AE-4519-A367-BC47A38E6FCA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C0B6-EA8F-4FCD-8D1A-DA8256A285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8862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5C66-F0AE-4519-A367-BC47A38E6FCA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C0B6-EA8F-4FCD-8D1A-DA8256A285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1229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5C66-F0AE-4519-A367-BC47A38E6FCA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C0B6-EA8F-4FCD-8D1A-DA8256A285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3552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5C66-F0AE-4519-A367-BC47A38E6FCA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C0B6-EA8F-4FCD-8D1A-DA8256A285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5444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5C66-F0AE-4519-A367-BC47A38E6FCA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C0B6-EA8F-4FCD-8D1A-DA8256A285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1829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45C66-F0AE-4519-A367-BC47A38E6FCA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6C0B6-EA8F-4FCD-8D1A-DA8256A285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863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Bk2haPR0_s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EBk2haPR0_s?feature=oembed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2 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588" y="5819076"/>
            <a:ext cx="9134412" cy="1015663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expressions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describe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advice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adjective+infinitive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AutoShape 2" descr="Ideias de passeios para um roteiro de 5 dias em Paris - Mala de Viagem -  Dicas de viagem, gastronomia e roteiros completos">
            <a:extLst>
              <a:ext uri="{FF2B5EF4-FFF2-40B4-BE49-F238E27FC236}">
                <a16:creationId xmlns:a16="http://schemas.microsoft.com/office/drawing/2014/main" id="{2AF56D77-90ED-10EC-0F5A-C7E17DD285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2" name="Picture 8" descr="Trabajar...¡Enferma! - Pulso Laboral">
            <a:extLst>
              <a:ext uri="{FF2B5EF4-FFF2-40B4-BE49-F238E27FC236}">
                <a16:creationId xmlns:a16="http://schemas.microsoft.com/office/drawing/2014/main" id="{9048EFFA-5D2B-9872-5436-897A3BB2F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421" y="2073226"/>
            <a:ext cx="5577579" cy="376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-534574" y="956055"/>
            <a:ext cx="99177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4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  <a:p>
            <a:pPr algn="ctr"/>
            <a:r>
              <a:rPr lang="es-MX" sz="36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Sometimes</a:t>
            </a:r>
            <a:r>
              <a:rPr lang="es-MX" sz="36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it´s</a:t>
            </a:r>
            <a:r>
              <a:rPr lang="es-MX" sz="36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helpful</a:t>
            </a:r>
            <a:r>
              <a:rPr lang="es-MX" sz="36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36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es-MX" sz="36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s-MX" sz="36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</a:t>
            </a:r>
            <a:r>
              <a:rPr lang="es-MX" sz="36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/>
            <a:endParaRPr lang="es-MX" sz="44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4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704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74E6929-CF5A-CDF3-3487-8E1365505C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23" t="34745" r="55692" b="17916"/>
          <a:stretch/>
        </p:blipFill>
        <p:spPr>
          <a:xfrm>
            <a:off x="182880" y="590843"/>
            <a:ext cx="8567225" cy="620385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41C1234-C728-41E3-8AE5-B34FC35E49E8}"/>
              </a:ext>
            </a:extLst>
          </p:cNvPr>
          <p:cNvSpPr txBox="1"/>
          <p:nvPr/>
        </p:nvSpPr>
        <p:spPr>
          <a:xfrm>
            <a:off x="2948859" y="43542"/>
            <a:ext cx="2107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12 ex8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335DAE4-554D-A2E0-AF99-0B1CF581B752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sz="240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311E8FC5-F417-3526-4DBF-DA371288276F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04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9D7617B-5946-1656-F071-F210D3840B2F}"/>
              </a:ext>
            </a:extLst>
          </p:cNvPr>
          <p:cNvSpPr txBox="1"/>
          <p:nvPr/>
        </p:nvSpPr>
        <p:spPr>
          <a:xfrm>
            <a:off x="56270" y="450165"/>
            <a:ext cx="9087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Listen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four</a:t>
            </a:r>
            <a:r>
              <a:rPr lang="es-MX" dirty="0"/>
              <a:t> </a:t>
            </a:r>
            <a:r>
              <a:rPr lang="es-MX" dirty="0" err="1"/>
              <a:t>people</a:t>
            </a:r>
            <a:r>
              <a:rPr lang="es-MX" dirty="0"/>
              <a:t> </a:t>
            </a:r>
            <a:r>
              <a:rPr lang="es-MX" dirty="0" err="1"/>
              <a:t>talking</a:t>
            </a:r>
            <a:r>
              <a:rPr lang="es-MX" dirty="0"/>
              <a:t> </a:t>
            </a:r>
            <a:r>
              <a:rPr lang="es-MX" dirty="0" err="1"/>
              <a:t>about</a:t>
            </a:r>
            <a:r>
              <a:rPr lang="es-MX" dirty="0"/>
              <a:t> </a:t>
            </a:r>
            <a:r>
              <a:rPr lang="es-MX" dirty="0" err="1"/>
              <a:t>problems</a:t>
            </a:r>
            <a:r>
              <a:rPr lang="es-MX" dirty="0"/>
              <a:t> and </a:t>
            </a:r>
            <a:r>
              <a:rPr lang="es-MX" dirty="0" err="1"/>
              <a:t>giving</a:t>
            </a:r>
            <a:r>
              <a:rPr lang="es-MX" dirty="0"/>
              <a:t> </a:t>
            </a:r>
            <a:r>
              <a:rPr lang="es-MX" dirty="0" err="1"/>
              <a:t>advice</a:t>
            </a:r>
            <a:r>
              <a:rPr lang="es-MX" dirty="0"/>
              <a:t>. </a:t>
            </a:r>
            <a:r>
              <a:rPr lang="es-MX" dirty="0" err="1"/>
              <a:t>Write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problema and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advice</a:t>
            </a:r>
            <a:r>
              <a:rPr lang="es-MX"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1943E8A-6372-0C50-9391-483739B98FCF}"/>
              </a:ext>
            </a:extLst>
          </p:cNvPr>
          <p:cNvSpPr txBox="1"/>
          <p:nvPr/>
        </p:nvSpPr>
        <p:spPr>
          <a:xfrm>
            <a:off x="2948859" y="43542"/>
            <a:ext cx="1963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12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96F365C-7080-C273-87BD-DF8F0F1768A2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sz="2400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31CA5470-0089-3C5E-0F42-6BF275ED9E99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9C945AF0-034D-34D1-841F-22C71752C1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62" t="25715" r="34308" b="55404"/>
          <a:stretch/>
        </p:blipFill>
        <p:spPr>
          <a:xfrm>
            <a:off x="154743" y="2166425"/>
            <a:ext cx="8595361" cy="3165231"/>
          </a:xfrm>
          <a:prstGeom prst="rect">
            <a:avLst/>
          </a:prstGeom>
        </p:spPr>
      </p:pic>
      <p:pic>
        <p:nvPicPr>
          <p:cNvPr id="14" name="7E2E286F">
            <a:hlinkClick r:id="" action="ppaction://media"/>
            <a:extLst>
              <a:ext uri="{FF2B5EF4-FFF2-40B4-BE49-F238E27FC236}">
                <a16:creationId xmlns:a16="http://schemas.microsoft.com/office/drawing/2014/main" id="{8EAC2593-4DC9-3DB1-C5BE-592304FAAC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2752" y="11471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0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62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CA2B602-89A0-7B11-3333-6B9223500B31}"/>
              </a:ext>
            </a:extLst>
          </p:cNvPr>
          <p:cNvSpPr txBox="1"/>
          <p:nvPr/>
        </p:nvSpPr>
        <p:spPr>
          <a:xfrm>
            <a:off x="0" y="640863"/>
            <a:ext cx="69283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https://www.youtube.com/watch?v=EBk2haPR0_s</a:t>
            </a:r>
            <a:endParaRPr lang="es-MX" dirty="0"/>
          </a:p>
        </p:txBody>
      </p:sp>
      <p:pic>
        <p:nvPicPr>
          <p:cNvPr id="3" name="Elementos multimedia en línea 2" title="Health Problems . Learn English">
            <a:hlinkClick r:id="" action="ppaction://media"/>
            <a:extLst>
              <a:ext uri="{FF2B5EF4-FFF2-40B4-BE49-F238E27FC236}">
                <a16:creationId xmlns:a16="http://schemas.microsoft.com/office/drawing/2014/main" id="{7DE3315D-76EF-70BA-37C9-478ABB063D5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5422" y="1153555"/>
            <a:ext cx="8581292" cy="547232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3360759-C128-6A19-5C6A-BD773DAA35C0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C7BCA71-3EA2-E57B-5465-D6D796649833}"/>
              </a:ext>
            </a:extLst>
          </p:cNvPr>
          <p:cNvSpPr txBox="1"/>
          <p:nvPr/>
        </p:nvSpPr>
        <p:spPr>
          <a:xfrm>
            <a:off x="14067" y="407961"/>
            <a:ext cx="826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Watch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link and </a:t>
            </a:r>
            <a:r>
              <a:rPr lang="es-MX" dirty="0" err="1"/>
              <a:t>learn</a:t>
            </a:r>
            <a:r>
              <a:rPr lang="es-MX" dirty="0"/>
              <a:t> </a:t>
            </a:r>
            <a:r>
              <a:rPr lang="es-MX" dirty="0" err="1"/>
              <a:t>some</a:t>
            </a:r>
            <a:r>
              <a:rPr lang="es-MX" dirty="0"/>
              <a:t> </a:t>
            </a:r>
            <a:r>
              <a:rPr lang="es-MX" dirty="0" err="1"/>
              <a:t>expressions</a:t>
            </a:r>
            <a:r>
              <a:rPr lang="es-MX" dirty="0"/>
              <a:t> </a:t>
            </a:r>
            <a:r>
              <a:rPr lang="es-MX" dirty="0" err="1"/>
              <a:t>about</a:t>
            </a:r>
            <a:r>
              <a:rPr lang="es-MX" dirty="0"/>
              <a:t> </a:t>
            </a:r>
            <a:r>
              <a:rPr lang="es-MX" dirty="0" err="1"/>
              <a:t>how</a:t>
            </a:r>
            <a:r>
              <a:rPr lang="es-MX" dirty="0"/>
              <a:t> do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feel</a:t>
            </a:r>
            <a:r>
              <a:rPr lang="es-MX" dirty="0"/>
              <a:t> in </a:t>
            </a:r>
            <a:r>
              <a:rPr lang="es-MX" dirty="0" err="1"/>
              <a:t>health</a:t>
            </a:r>
            <a:r>
              <a:rPr lang="es-MX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15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6510267-1E5F-C61A-E81A-428C617AE732}"/>
              </a:ext>
            </a:extLst>
          </p:cNvPr>
          <p:cNvSpPr txBox="1"/>
          <p:nvPr/>
        </p:nvSpPr>
        <p:spPr>
          <a:xfrm>
            <a:off x="2948859" y="43542"/>
            <a:ext cx="2227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9 ex3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CFA4147-278F-6D18-6747-224BB44480F3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sz="2400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872C76-DF9A-27ED-5D72-5F7EC1DDA25F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1920AD8E-CDC8-E5DA-A931-50C205097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966" t="13614" r="6616" b="20378"/>
          <a:stretch/>
        </p:blipFill>
        <p:spPr>
          <a:xfrm>
            <a:off x="5570805" y="548641"/>
            <a:ext cx="3416103" cy="618978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BC0063D-1BB4-F2E7-AC62-F15B9FF916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385" t="13949" r="22033" b="57646"/>
          <a:stretch/>
        </p:blipFill>
        <p:spPr>
          <a:xfrm>
            <a:off x="112542" y="581463"/>
            <a:ext cx="5514535" cy="60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66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469397C-CCAC-9521-9AE2-5981D57A82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69" t="23570" r="7077" b="18463"/>
          <a:stretch/>
        </p:blipFill>
        <p:spPr>
          <a:xfrm>
            <a:off x="253218" y="537029"/>
            <a:ext cx="8553157" cy="611051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2BF9690-9881-0D4D-EBAD-6D739D1FBE75}"/>
              </a:ext>
            </a:extLst>
          </p:cNvPr>
          <p:cNvSpPr txBox="1"/>
          <p:nvPr/>
        </p:nvSpPr>
        <p:spPr>
          <a:xfrm>
            <a:off x="5866230" y="70340"/>
            <a:ext cx="2379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7 Ex1,ptA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65E31F7-CCB8-EE37-98C0-53AC276D41C8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“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?” 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1CED09BB-E2A0-9A6D-B5BE-5AA26AB5CF0A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080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CB4FD50-5DC7-B4AE-F9B7-00A53897BC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08" t="24073" r="8462" b="17642"/>
          <a:stretch/>
        </p:blipFill>
        <p:spPr>
          <a:xfrm>
            <a:off x="203200" y="551543"/>
            <a:ext cx="8519885" cy="604620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48FB92C-0021-9705-4A40-6A3901B0E0CA}"/>
              </a:ext>
            </a:extLst>
          </p:cNvPr>
          <p:cNvSpPr txBox="1"/>
          <p:nvPr/>
        </p:nvSpPr>
        <p:spPr>
          <a:xfrm>
            <a:off x="2948859" y="43542"/>
            <a:ext cx="2424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7 Ex1, </a:t>
            </a:r>
            <a:r>
              <a:rPr lang="es-MX" dirty="0" err="1"/>
              <a:t>ptB</a:t>
            </a:r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B717876-0642-9C5C-DA13-B29F35BEDE7D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sz="240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101DD39A-ADD5-2032-1631-B6979AFD0756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2822CC35-8DE4-A165-0C3E-593448A5FCA1}"/>
              </a:ext>
            </a:extLst>
          </p:cNvPr>
          <p:cNvSpPr txBox="1"/>
          <p:nvPr/>
        </p:nvSpPr>
        <p:spPr>
          <a:xfrm>
            <a:off x="10548" y="546853"/>
            <a:ext cx="2989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488391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59DB185-97B1-A6F5-A14A-18F9D28D3955}"/>
              </a:ext>
            </a:extLst>
          </p:cNvPr>
          <p:cNvSpPr txBox="1"/>
          <p:nvPr/>
        </p:nvSpPr>
        <p:spPr>
          <a:xfrm>
            <a:off x="2948859" y="43542"/>
            <a:ext cx="234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10 ex6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BC0AAB4-6F77-6DF2-6337-6A10C405B964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sz="240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A6A4CBA-8246-DAB9-503A-9D926E7A96D4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747B01DF-A7DB-4E3C-16F5-CA9F1F8370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64" t="31731" r="45533" b="34253"/>
          <a:stretch/>
        </p:blipFill>
        <p:spPr>
          <a:xfrm>
            <a:off x="5430128" y="965291"/>
            <a:ext cx="3545059" cy="551991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6298EE7-CD6F-94CD-5844-0AE61D123BE2}"/>
              </a:ext>
            </a:extLst>
          </p:cNvPr>
          <p:cNvSpPr txBox="1"/>
          <p:nvPr/>
        </p:nvSpPr>
        <p:spPr>
          <a:xfrm>
            <a:off x="0" y="422031"/>
            <a:ext cx="506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Give</a:t>
            </a:r>
            <a:r>
              <a:rPr lang="es-MX" dirty="0"/>
              <a:t> </a:t>
            </a:r>
            <a:r>
              <a:rPr lang="es-MX" dirty="0" err="1"/>
              <a:t>suggestions</a:t>
            </a:r>
            <a:r>
              <a:rPr lang="es-MX" dirty="0"/>
              <a:t> </a:t>
            </a:r>
            <a:r>
              <a:rPr lang="es-MX" dirty="0" err="1"/>
              <a:t>for</a:t>
            </a:r>
            <a:r>
              <a:rPr lang="es-MX" dirty="0"/>
              <a:t> </a:t>
            </a:r>
            <a:r>
              <a:rPr lang="es-MX" dirty="0" err="1"/>
              <a:t>each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</a:t>
            </a:r>
            <a:r>
              <a:rPr lang="es-MX" dirty="0" err="1"/>
              <a:t>situations</a:t>
            </a:r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68D3237-540D-412A-E550-3474C2B1FCFA}"/>
              </a:ext>
            </a:extLst>
          </p:cNvPr>
          <p:cNvSpPr txBox="1"/>
          <p:nvPr/>
        </p:nvSpPr>
        <p:spPr>
          <a:xfrm>
            <a:off x="126610" y="1069145"/>
            <a:ext cx="50794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/>
              <a:t>I </a:t>
            </a:r>
            <a:r>
              <a:rPr lang="es-MX" sz="2400" dirty="0" err="1"/>
              <a:t>sometimes</a:t>
            </a:r>
            <a:r>
              <a:rPr lang="es-MX" sz="2400" dirty="0"/>
              <a:t> </a:t>
            </a:r>
            <a:r>
              <a:rPr lang="es-MX" sz="2400" dirty="0" err="1"/>
              <a:t>feel</a:t>
            </a:r>
            <a:r>
              <a:rPr lang="es-MX" sz="2400" dirty="0"/>
              <a:t> </a:t>
            </a:r>
            <a:r>
              <a:rPr lang="es-MX" sz="2400" dirty="0" err="1"/>
              <a:t>really</a:t>
            </a:r>
            <a:r>
              <a:rPr lang="es-MX" sz="2400" dirty="0"/>
              <a:t> </a:t>
            </a:r>
            <a:r>
              <a:rPr lang="es-MX" sz="2400" dirty="0" err="1"/>
              <a:t>stressed</a:t>
            </a:r>
            <a:endParaRPr lang="es-MX" sz="2400" dirty="0"/>
          </a:p>
          <a:p>
            <a:r>
              <a:rPr lang="es-MX" sz="2400" dirty="0"/>
              <a:t>I </a:t>
            </a:r>
            <a:r>
              <a:rPr lang="es-MX" sz="2400" dirty="0" err="1"/>
              <a:t>need</a:t>
            </a:r>
            <a:r>
              <a:rPr lang="es-MX" sz="2400" dirty="0"/>
              <a:t> </a:t>
            </a:r>
            <a:r>
              <a:rPr lang="es-MX" sz="2400" dirty="0" err="1"/>
              <a:t>to</a:t>
            </a:r>
            <a:r>
              <a:rPr lang="es-MX" sz="2400" dirty="0"/>
              <a:t> </a:t>
            </a:r>
            <a:r>
              <a:rPr lang="es-MX" sz="2400" dirty="0" err="1"/>
              <a:t>study</a:t>
            </a:r>
            <a:r>
              <a:rPr lang="es-MX" sz="2400" dirty="0"/>
              <a:t>, </a:t>
            </a:r>
            <a:r>
              <a:rPr lang="es-MX" sz="2400" dirty="0" err="1"/>
              <a:t>but</a:t>
            </a:r>
            <a:r>
              <a:rPr lang="es-MX" sz="2400" dirty="0"/>
              <a:t> I </a:t>
            </a:r>
            <a:r>
              <a:rPr lang="es-MX" sz="2400" dirty="0" err="1"/>
              <a:t>can´t</a:t>
            </a:r>
            <a:r>
              <a:rPr lang="es-MX" sz="2400" dirty="0"/>
              <a:t> </a:t>
            </a:r>
            <a:r>
              <a:rPr lang="es-MX" sz="2400" dirty="0" err="1"/>
              <a:t>concentrate</a:t>
            </a:r>
            <a:r>
              <a:rPr lang="es-MX" sz="2400" dirty="0"/>
              <a:t>.</a:t>
            </a:r>
          </a:p>
          <a:p>
            <a:r>
              <a:rPr lang="es-MX" sz="2400" dirty="0"/>
              <a:t>I </a:t>
            </a:r>
            <a:r>
              <a:rPr lang="es-MX" sz="2400" dirty="0" err="1"/>
              <a:t>get</a:t>
            </a:r>
            <a:r>
              <a:rPr lang="es-MX" sz="2400" dirty="0"/>
              <a:t> </a:t>
            </a:r>
            <a:r>
              <a:rPr lang="es-MX" sz="2400" dirty="0" err="1"/>
              <a:t>hungry</a:t>
            </a:r>
            <a:r>
              <a:rPr lang="es-MX" sz="2400" dirty="0"/>
              <a:t> </a:t>
            </a:r>
            <a:r>
              <a:rPr lang="es-MX" sz="2400" dirty="0" err="1"/>
              <a:t>before</a:t>
            </a:r>
            <a:r>
              <a:rPr lang="es-MX" sz="2400" dirty="0"/>
              <a:t> I </a:t>
            </a:r>
            <a:r>
              <a:rPr lang="es-MX" sz="2400" dirty="0" err="1"/>
              <a:t>go</a:t>
            </a:r>
            <a:r>
              <a:rPr lang="es-MX" sz="2400" dirty="0"/>
              <a:t> </a:t>
            </a:r>
            <a:r>
              <a:rPr lang="es-MX" sz="2400" dirty="0" err="1"/>
              <a:t>to</a:t>
            </a:r>
            <a:r>
              <a:rPr lang="es-MX" sz="2400" dirty="0"/>
              <a:t> </a:t>
            </a:r>
            <a:r>
              <a:rPr lang="es-MX" sz="2400" dirty="0" err="1"/>
              <a:t>bed</a:t>
            </a:r>
            <a:r>
              <a:rPr lang="es-MX" sz="2400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13B05C-AB2A-8AA9-4C81-7F39C064EEC3}"/>
              </a:ext>
            </a:extLst>
          </p:cNvPr>
          <p:cNvSpPr txBox="1"/>
          <p:nvPr/>
        </p:nvSpPr>
        <p:spPr>
          <a:xfrm>
            <a:off x="154745" y="2785403"/>
            <a:ext cx="52793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/>
              <a:t>A: (_______________) </a:t>
            </a:r>
            <a:r>
              <a:rPr lang="es-MX" sz="2400" dirty="0" err="1"/>
              <a:t>what</a:t>
            </a:r>
            <a:r>
              <a:rPr lang="es-MX" sz="2400" dirty="0"/>
              <a:t> </a:t>
            </a:r>
            <a:r>
              <a:rPr lang="es-MX" sz="2400" dirty="0" err="1"/>
              <a:t>should</a:t>
            </a:r>
            <a:r>
              <a:rPr lang="es-MX" sz="2400" dirty="0"/>
              <a:t> I do?</a:t>
            </a:r>
          </a:p>
          <a:p>
            <a:r>
              <a:rPr lang="es-MX" sz="2400" dirty="0"/>
              <a:t>B: </a:t>
            </a:r>
            <a:r>
              <a:rPr lang="es-MX" sz="2400" dirty="0" err="1"/>
              <a:t>It´s</a:t>
            </a:r>
            <a:r>
              <a:rPr lang="es-MX" sz="2400" dirty="0"/>
              <a:t> a </a:t>
            </a:r>
            <a:r>
              <a:rPr lang="es-MX" sz="2400" dirty="0" err="1"/>
              <a:t>good</a:t>
            </a:r>
            <a:r>
              <a:rPr lang="es-MX" sz="2400" dirty="0"/>
              <a:t> idea </a:t>
            </a:r>
            <a:r>
              <a:rPr lang="es-MX" sz="2400" dirty="0" err="1"/>
              <a:t>to</a:t>
            </a:r>
            <a:r>
              <a:rPr lang="es-MX" sz="2400" dirty="0"/>
              <a:t>________________</a:t>
            </a:r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57834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29D4FC5-95F0-C2D7-1EA8-5D73FC294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46" t="28984" r="6769" b="36524"/>
          <a:stretch/>
        </p:blipFill>
        <p:spPr>
          <a:xfrm>
            <a:off x="112537" y="1336432"/>
            <a:ext cx="8876718" cy="552156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B1F549A-7500-93CE-0E21-2689625158A9}"/>
              </a:ext>
            </a:extLst>
          </p:cNvPr>
          <p:cNvSpPr txBox="1"/>
          <p:nvPr/>
        </p:nvSpPr>
        <p:spPr>
          <a:xfrm>
            <a:off x="2948859" y="43542"/>
            <a:ext cx="1963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83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C0E02B2-8E87-0B0C-0A3D-F1A0749D15DA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sz="2400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78B4B0E4-9654-89C9-7E9F-93BBC626F51F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2E560528-4C89-BB04-5D67-252C9286B6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46" t="21890" r="13312" b="71513"/>
          <a:stretch/>
        </p:blipFill>
        <p:spPr>
          <a:xfrm>
            <a:off x="53923" y="490024"/>
            <a:ext cx="8864991" cy="90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95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E2AF17E-1651-E1F5-F981-B9E5B25FC2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55" t="15407" r="60616" b="42271"/>
          <a:stretch/>
        </p:blipFill>
        <p:spPr>
          <a:xfrm>
            <a:off x="196947" y="618974"/>
            <a:ext cx="8792308" cy="609834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280DAEF-C344-BD7A-0C0F-FBAA8148822D}"/>
              </a:ext>
            </a:extLst>
          </p:cNvPr>
          <p:cNvSpPr txBox="1"/>
          <p:nvPr/>
        </p:nvSpPr>
        <p:spPr>
          <a:xfrm>
            <a:off x="2948859" y="43542"/>
            <a:ext cx="199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8 ex2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482DD04-006E-365F-60F9-C839B81EB294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sz="240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E55DE4F1-8E51-55EF-EEBC-B6FE0C9C75E4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543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A095AC0-2C4A-C54F-1236-AA51B45DEA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27" t="19531" r="41881" b="17258"/>
          <a:stretch/>
        </p:blipFill>
        <p:spPr>
          <a:xfrm>
            <a:off x="126609" y="604911"/>
            <a:ext cx="8721969" cy="625308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206A813-D1A1-F444-3497-16364892AE52}"/>
              </a:ext>
            </a:extLst>
          </p:cNvPr>
          <p:cNvSpPr txBox="1"/>
          <p:nvPr/>
        </p:nvSpPr>
        <p:spPr>
          <a:xfrm>
            <a:off x="2948859" y="43542"/>
            <a:ext cx="199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8 ex3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1EC3FA2-6CD9-4912-FA37-E1C26FDB9D61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sz="240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87617F12-A053-1262-1D23-79BA0E182E5B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2654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207</Words>
  <Application>Microsoft Office PowerPoint</Application>
  <PresentationFormat>Carta (216 x 279 mm)</PresentationFormat>
  <Paragraphs>35</Paragraphs>
  <Slides>11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javier puente</cp:lastModifiedBy>
  <cp:revision>2</cp:revision>
  <dcterms:created xsi:type="dcterms:W3CDTF">2022-09-27T19:21:05Z</dcterms:created>
  <dcterms:modified xsi:type="dcterms:W3CDTF">2022-09-27T19:32:51Z</dcterms:modified>
</cp:coreProperties>
</file>