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2"/>
  </p:normalViewPr>
  <p:slideViewPr>
    <p:cSldViewPr snapToGrid="0" snapToObjects="1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19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29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341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15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00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17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03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1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59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12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7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93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31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99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16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BBBE-2253-CB42-B097-889DC25F9C78}" type="datetimeFigureOut">
              <a:rPr lang="es-MX" smtClean="0"/>
              <a:t>08/11/22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903D27-70EA-CD43-B7EF-4FEB9A557D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0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B421A-E252-F146-A34D-51F3E12F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900" y="2404534"/>
            <a:ext cx="8423103" cy="1646302"/>
          </a:xfrm>
        </p:spPr>
        <p:txBody>
          <a:bodyPr/>
          <a:lstStyle/>
          <a:p>
            <a:r>
              <a:rPr lang="es-MX" dirty="0"/>
              <a:t>LEARNING UNIT 2 PROJECT </a:t>
            </a:r>
            <a:br>
              <a:rPr lang="es-MX" dirty="0"/>
            </a:br>
            <a:r>
              <a:rPr lang="es-MX" dirty="0"/>
              <a:t>IN HONOR OF…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01494C-860E-A24E-980B-AA83897CE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DUE DATE: FRIDAY, NOVEMBER 11TH</a:t>
            </a:r>
          </a:p>
        </p:txBody>
      </p:sp>
    </p:spTree>
    <p:extLst>
      <p:ext uri="{BB962C8B-B14F-4D97-AF65-F5344CB8AC3E}">
        <p14:creationId xmlns:p14="http://schemas.microsoft.com/office/powerpoint/2010/main" val="300304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7 New Seven Wonder of the World | 2022">
            <a:extLst>
              <a:ext uri="{FF2B5EF4-FFF2-40B4-BE49-F238E27FC236}">
                <a16:creationId xmlns:a16="http://schemas.microsoft.com/office/drawing/2014/main" id="{7E5BAAA6-43E9-7D4F-9769-C50B85A1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12192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9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BABA5-FB11-2248-A863-89B4133A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3429000"/>
            <a:ext cx="8596668" cy="1320800"/>
          </a:xfrm>
        </p:spPr>
        <p:txBody>
          <a:bodyPr/>
          <a:lstStyle/>
          <a:p>
            <a:r>
              <a:rPr lang="es-MX" dirty="0"/>
              <a:t>GUIDELINES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05A47-051D-884F-89F0-772AE2A3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4535489"/>
            <a:ext cx="8596668" cy="1712911"/>
          </a:xfrm>
        </p:spPr>
        <p:txBody>
          <a:bodyPr/>
          <a:lstStyle/>
          <a:p>
            <a:r>
              <a:rPr lang="es-MX" dirty="0"/>
              <a:t>4 TEAMS OF THREE STUDENTS</a:t>
            </a:r>
          </a:p>
          <a:p>
            <a:r>
              <a:rPr lang="es-MX" dirty="0"/>
              <a:t>1 TEAM OF FOUR STUDENTS</a:t>
            </a:r>
          </a:p>
          <a:p>
            <a:r>
              <a:rPr lang="es-MX" dirty="0"/>
              <a:t>THURSDAY, NOV. 10TH – PREPARATION ACTIVITIES AND MONUMENT</a:t>
            </a:r>
          </a:p>
          <a:p>
            <a:r>
              <a:rPr lang="es-MX" dirty="0"/>
              <a:t>FRIDAY, NOV. 11TH – PRESENTATION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EB26AF-6DC8-F34C-A4F3-091E5FE462D6}"/>
              </a:ext>
            </a:extLst>
          </p:cNvPr>
          <p:cNvSpPr txBox="1">
            <a:spLocks/>
          </p:cNvSpPr>
          <p:nvPr/>
        </p:nvSpPr>
        <p:spPr>
          <a:xfrm>
            <a:off x="499534" y="355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OBJECTIVES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ED842CD-C0C1-A04F-9E60-165BA04CB54C}"/>
              </a:ext>
            </a:extLst>
          </p:cNvPr>
          <p:cNvSpPr txBox="1">
            <a:spLocks/>
          </p:cNvSpPr>
          <p:nvPr/>
        </p:nvSpPr>
        <p:spPr>
          <a:xfrm>
            <a:off x="499534" y="1407323"/>
            <a:ext cx="8596668" cy="171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To discuss landmarks, monuments and works of art.</a:t>
            </a:r>
          </a:p>
          <a:p>
            <a:r>
              <a:rPr lang="es-MX" dirty="0"/>
              <a:t>To discuss cities and countries around the world.</a:t>
            </a:r>
          </a:p>
          <a:p>
            <a:r>
              <a:rPr lang="es-MX" dirty="0"/>
              <a:t>To use the passive voice to talk about cities, countries, and landmarks or monuments.</a:t>
            </a:r>
          </a:p>
        </p:txBody>
      </p:sp>
    </p:spTree>
    <p:extLst>
      <p:ext uri="{BB962C8B-B14F-4D97-AF65-F5344CB8AC3E}">
        <p14:creationId xmlns:p14="http://schemas.microsoft.com/office/powerpoint/2010/main" val="20182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607EAC-7B29-234D-8B97-650FD355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PREPARATION ACTIVITY 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2E1EE9-650C-2B4E-BA45-76B4F4E49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95"/>
          <a:stretch/>
        </p:blipFill>
        <p:spPr>
          <a:xfrm rot="5400000">
            <a:off x="4769755" y="-358619"/>
            <a:ext cx="3000375" cy="11185216"/>
          </a:xfrm>
          <a:prstGeom prst="rect">
            <a:avLst/>
          </a:prstGeom>
        </p:spPr>
      </p:pic>
      <p:pic>
        <p:nvPicPr>
          <p:cNvPr id="4098" name="Picture 2" descr="Top 10 Monuments of India - History">
            <a:extLst>
              <a:ext uri="{FF2B5EF4-FFF2-40B4-BE49-F238E27FC236}">
                <a16:creationId xmlns:a16="http://schemas.microsoft.com/office/drawing/2014/main" id="{28FED487-6B97-AE4D-967B-736F68C7C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32963"/>
          <a:stretch/>
        </p:blipFill>
        <p:spPr bwMode="auto">
          <a:xfrm>
            <a:off x="6198351" y="219899"/>
            <a:ext cx="5664200" cy="35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CDB6-BDC7-984B-982B-6FE22B06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PREPARATION ACTIVITY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98300-F875-1D4E-989E-D64A0FAA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98600"/>
            <a:ext cx="9359900" cy="5232399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/>
              <a:t>Choose a city from the world.</a:t>
            </a:r>
          </a:p>
          <a:p>
            <a:r>
              <a:rPr lang="es-MX" sz="2400" dirty="0"/>
              <a:t>Imagine you are city planners. </a:t>
            </a:r>
          </a:p>
          <a:p>
            <a:r>
              <a:rPr lang="es-MX" sz="2400" b="1" u="sng" dirty="0"/>
              <a:t>Find information about the city </a:t>
            </a:r>
            <a:r>
              <a:rPr lang="es-MX" sz="2400" dirty="0"/>
              <a:t>you chose and write a review. Include:</a:t>
            </a:r>
          </a:p>
          <a:p>
            <a:pPr lvl="1"/>
            <a:r>
              <a:rPr lang="es-MX" sz="2000" dirty="0"/>
              <a:t>Location</a:t>
            </a:r>
          </a:p>
          <a:p>
            <a:pPr lvl="1"/>
            <a:r>
              <a:rPr lang="es-MX" sz="2000" dirty="0"/>
              <a:t>Size</a:t>
            </a:r>
          </a:p>
          <a:p>
            <a:pPr lvl="1"/>
            <a:r>
              <a:rPr lang="es-MX" sz="2000" dirty="0"/>
              <a:t>Population</a:t>
            </a:r>
          </a:p>
          <a:p>
            <a:pPr lvl="1"/>
            <a:r>
              <a:rPr lang="es-MX" sz="2000" dirty="0"/>
              <a:t>Main attractions and activities</a:t>
            </a:r>
          </a:p>
          <a:p>
            <a:pPr lvl="1"/>
            <a:r>
              <a:rPr lang="es-MX" sz="2000" dirty="0"/>
              <a:t>Shopping</a:t>
            </a:r>
            <a:endParaRPr lang="es-MX" sz="2400" b="1" u="sng" dirty="0"/>
          </a:p>
          <a:p>
            <a:r>
              <a:rPr lang="es-MX" sz="2400" b="1" u="sng" dirty="0"/>
              <a:t>Design a monument </a:t>
            </a:r>
            <a:r>
              <a:rPr lang="es-MX" sz="2400" dirty="0"/>
              <a:t>for the city. Answer the following questions:</a:t>
            </a:r>
          </a:p>
          <a:p>
            <a:pPr lvl="1"/>
            <a:r>
              <a:rPr lang="es-MX" sz="2000" dirty="0"/>
              <a:t>Where will it be located?</a:t>
            </a:r>
          </a:p>
          <a:p>
            <a:pPr lvl="1"/>
            <a:r>
              <a:rPr lang="es-MX" sz="2000" dirty="0"/>
              <a:t>Who or what will the monument honor? Why?</a:t>
            </a:r>
          </a:p>
          <a:p>
            <a:pPr lvl="1"/>
            <a:r>
              <a:rPr lang="es-MX" sz="2000" dirty="0"/>
              <a:t>How big/tall will it be?</a:t>
            </a:r>
          </a:p>
          <a:p>
            <a:pPr lvl="1"/>
            <a:r>
              <a:rPr lang="es-MX" sz="2000" dirty="0"/>
              <a:t>What will it be made of?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CC0917-2A79-4346-9B7F-E4B83D38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5562"/>
            <a:ext cx="4458913" cy="22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7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0FF74-182D-D540-880C-CA9F24D4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PREPARATION ACTIVITY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D6C00-0BD4-EF44-8C08-49060C17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7789"/>
            <a:ext cx="8596668" cy="3880773"/>
          </a:xfrm>
        </p:spPr>
        <p:txBody>
          <a:bodyPr/>
          <a:lstStyle/>
          <a:p>
            <a:r>
              <a:rPr lang="es-MX" b="1" u="sng" dirty="0"/>
              <a:t>Build your monument </a:t>
            </a:r>
            <a:r>
              <a:rPr lang="es-MX" dirty="0"/>
              <a:t>using the recycled materials you brought to class.</a:t>
            </a:r>
          </a:p>
        </p:txBody>
      </p:sp>
      <p:pic>
        <p:nvPicPr>
          <p:cNvPr id="2050" name="Picture 2" descr="5 easy tips to reconnect with your creativity - UPES Blog">
            <a:extLst>
              <a:ext uri="{FF2B5EF4-FFF2-40B4-BE49-F238E27FC236}">
                <a16:creationId xmlns:a16="http://schemas.microsoft.com/office/drawing/2014/main" id="{0C467431-1AA1-2B4E-A137-B842B9D8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1930400"/>
            <a:ext cx="7423150" cy="49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1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1EF1D-FDF4-2A4E-98D6-AD48E6D3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317500"/>
            <a:ext cx="8596668" cy="1320800"/>
          </a:xfrm>
        </p:spPr>
        <p:txBody>
          <a:bodyPr/>
          <a:lstStyle/>
          <a:p>
            <a:r>
              <a:rPr lang="es-MX" b="1" dirty="0"/>
              <a:t>PROJECT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1B4386-D796-8944-906A-F28C1639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6200"/>
            <a:ext cx="9469966" cy="5308599"/>
          </a:xfrm>
        </p:spPr>
        <p:txBody>
          <a:bodyPr>
            <a:normAutofit/>
          </a:bodyPr>
          <a:lstStyle/>
          <a:p>
            <a:r>
              <a:rPr lang="es-MX" sz="2000" b="1" dirty="0">
                <a:highlight>
                  <a:srgbClr val="FFFF00"/>
                </a:highlight>
              </a:rPr>
              <a:t>PREPARATION ACTIVITIES (15%)</a:t>
            </a:r>
          </a:p>
          <a:p>
            <a:pPr lvl="1"/>
            <a:r>
              <a:rPr lang="es-MX" sz="1800" dirty="0"/>
              <a:t>CLASSWORK – Chart / City review / Monument design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PRODUCTS (15%)</a:t>
            </a:r>
          </a:p>
          <a:p>
            <a:pPr lvl="1"/>
            <a:r>
              <a:rPr lang="es-MX" sz="1800" dirty="0"/>
              <a:t>Monument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GRAMMAR AND VOCABULARY (30%)</a:t>
            </a:r>
          </a:p>
          <a:p>
            <a:pPr lvl="1"/>
            <a:r>
              <a:rPr lang="es-MX" sz="1800" dirty="0"/>
              <a:t>Use of vocabulary from the unit (check vocabulary log)</a:t>
            </a:r>
          </a:p>
          <a:p>
            <a:pPr lvl="1"/>
            <a:r>
              <a:rPr lang="es-MX" sz="1800" dirty="0"/>
              <a:t>Use of grammar structures from the unit (passive voice with simple past and simple present)</a:t>
            </a:r>
          </a:p>
          <a:p>
            <a:r>
              <a:rPr lang="es-MX" sz="2000" b="1" dirty="0">
                <a:highlight>
                  <a:srgbClr val="FFFF00"/>
                </a:highlight>
              </a:rPr>
              <a:t>SPEAKING PERFORMANCE (40%)</a:t>
            </a:r>
          </a:p>
          <a:p>
            <a:pPr lvl="1"/>
            <a:r>
              <a:rPr lang="es-MX" sz="1800" dirty="0"/>
              <a:t>Fluency</a:t>
            </a:r>
          </a:p>
          <a:p>
            <a:pPr lvl="1"/>
            <a:r>
              <a:rPr lang="es-MX" sz="1800" dirty="0"/>
              <a:t>Coherence</a:t>
            </a:r>
          </a:p>
          <a:p>
            <a:pPr lvl="1"/>
            <a:r>
              <a:rPr lang="es-MX" sz="1800" dirty="0"/>
              <a:t>Pronunciation</a:t>
            </a:r>
          </a:p>
          <a:p>
            <a:pPr lvl="1"/>
            <a:r>
              <a:rPr lang="es-MX" sz="1800" dirty="0"/>
              <a:t>Intonation</a:t>
            </a:r>
          </a:p>
        </p:txBody>
      </p:sp>
    </p:spTree>
    <p:extLst>
      <p:ext uri="{BB962C8B-B14F-4D97-AF65-F5344CB8AC3E}">
        <p14:creationId xmlns:p14="http://schemas.microsoft.com/office/powerpoint/2010/main" val="84591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75 Hard Work Quotes (CONFIDENCE)">
            <a:extLst>
              <a:ext uri="{FF2B5EF4-FFF2-40B4-BE49-F238E27FC236}">
                <a16:creationId xmlns:a16="http://schemas.microsoft.com/office/drawing/2014/main" id="{4B72C910-5EE5-9840-B418-9AF55E0A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12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{9D703726-4072-4448-843D-8AAFCF2DAAB9}tf10001060</Template>
  <TotalTime>32</TotalTime>
  <Words>244</Words>
  <Application>Microsoft Macintosh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LEARNING UNIT 2 PROJECT  IN HONOR OF…</vt:lpstr>
      <vt:lpstr>Presentación de PowerPoint</vt:lpstr>
      <vt:lpstr>GUIDELINES</vt:lpstr>
      <vt:lpstr>PREPARATION ACTIVITY 1</vt:lpstr>
      <vt:lpstr>PREPARATION ACTIVITY 2</vt:lpstr>
      <vt:lpstr>PREPARATION ACTIVITY 3</vt:lpstr>
      <vt:lpstr>PROJECT PRESENTATION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2 PROJECT  IN HONOR OF…</dc:title>
  <dc:creator>Cristina Alvarado</dc:creator>
  <cp:lastModifiedBy>Cristina Alvarado</cp:lastModifiedBy>
  <cp:revision>1</cp:revision>
  <dcterms:created xsi:type="dcterms:W3CDTF">2022-11-08T15:43:07Z</dcterms:created>
  <dcterms:modified xsi:type="dcterms:W3CDTF">2022-11-08T16:15:38Z</dcterms:modified>
</cp:coreProperties>
</file>