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300" r:id="rId4"/>
    <p:sldId id="308" r:id="rId5"/>
    <p:sldId id="309" r:id="rId6"/>
    <p:sldId id="304" r:id="rId7"/>
    <p:sldId id="305" r:id="rId8"/>
    <p:sldId id="306" r:id="rId9"/>
    <p:sldId id="290" r:id="rId10"/>
    <p:sldId id="299" r:id="rId11"/>
    <p:sldId id="307" r:id="rId12"/>
    <p:sldId id="289" r:id="rId13"/>
    <p:sldId id="296" r:id="rId14"/>
    <p:sldId id="291" r:id="rId15"/>
    <p:sldId id="301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5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1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3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53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3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49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77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92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82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AC16-3CFD-4147-9F23-EA4B26956E4B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6BB4-E474-4E1D-A27B-998A9D708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29741399/ciencias-sociales/landscapes" TargetMode="External"/><Relationship Id="rId2" Type="http://schemas.openxmlformats.org/officeDocument/2006/relationships/hyperlink" Target="https://wordwall.net/es/resource/19884576/landscap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.liveworksheets.com/ks17325y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548281/landscapes" TargetMode="External"/><Relationship Id="rId2" Type="http://schemas.openxmlformats.org/officeDocument/2006/relationships/hyperlink" Target="https://wordwall.net/es/resource/7630020/landscap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1fL0GyyJ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Y1fL0GyyJs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s://wordwall.net/es/resource/16923535/landscapes-u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makes a waterfall...a waterfall? - American Rivers">
            <a:extLst>
              <a:ext uri="{FF2B5EF4-FFF2-40B4-BE49-F238E27FC236}">
                <a16:creationId xmlns:a16="http://schemas.microsoft.com/office/drawing/2014/main" id="{2E6B91C7-1815-03CB-32F3-D63EA13C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4" y="1408892"/>
            <a:ext cx="8757314" cy="46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AF56D77-90ED-10EC-0F5A-C7E17DD28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1787677" y="655085"/>
            <a:ext cx="5838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endParaRPr lang="es-MX" sz="4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9BA12D9-4A48-D5D7-F98D-77FCAD6BB27A}"/>
              </a:ext>
            </a:extLst>
          </p:cNvPr>
          <p:cNvSpPr txBox="1"/>
          <p:nvPr/>
        </p:nvSpPr>
        <p:spPr>
          <a:xfrm>
            <a:off x="76447" y="5183412"/>
            <a:ext cx="7870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https://wordwall.net/es/resource/19884576/landscapes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ED9E5-46C6-8EB7-2CF2-F0C5A2BC0FB0}"/>
              </a:ext>
            </a:extLst>
          </p:cNvPr>
          <p:cNvSpPr txBox="1"/>
          <p:nvPr/>
        </p:nvSpPr>
        <p:spPr>
          <a:xfrm>
            <a:off x="77367" y="3251939"/>
            <a:ext cx="7884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https://wordwall.net/es/resource/29741399/ciencias-sociales/landscapes</a:t>
            </a:r>
            <a:endParaRPr lang="es-MX" dirty="0"/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96272B-C996-6381-2C67-667A6EDC3AD1}"/>
              </a:ext>
            </a:extLst>
          </p:cNvPr>
          <p:cNvSpPr txBox="1"/>
          <p:nvPr/>
        </p:nvSpPr>
        <p:spPr>
          <a:xfrm>
            <a:off x="-1" y="429459"/>
            <a:ext cx="844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links,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10254A-4A52-F19A-1ECC-A94B800D4F2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E78E884-AE76-7770-35E5-ABA6A7D58C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D4E52AB2-38E9-B4E9-EA21-F2480C15E911}"/>
              </a:ext>
            </a:extLst>
          </p:cNvPr>
          <p:cNvSpPr/>
          <p:nvPr/>
        </p:nvSpPr>
        <p:spPr>
          <a:xfrm>
            <a:off x="127490" y="119545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C30124-0387-1311-619E-A4A384667125}"/>
              </a:ext>
            </a:extLst>
          </p:cNvPr>
          <p:cNvSpPr txBox="1"/>
          <p:nvPr/>
        </p:nvSpPr>
        <p:spPr>
          <a:xfrm>
            <a:off x="1238250" y="121157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8395D96-CF26-C665-A083-5248439C9EDE}"/>
              </a:ext>
            </a:extLst>
          </p:cNvPr>
          <p:cNvSpPr/>
          <p:nvPr/>
        </p:nvSpPr>
        <p:spPr>
          <a:xfrm>
            <a:off x="139212" y="3580005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4BC16B-1224-534F-951B-630BA71C8E53}"/>
              </a:ext>
            </a:extLst>
          </p:cNvPr>
          <p:cNvSpPr txBox="1"/>
          <p:nvPr/>
        </p:nvSpPr>
        <p:spPr>
          <a:xfrm>
            <a:off x="1249972" y="3596124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C0C21C-A145-6592-C860-700A5437F648}"/>
              </a:ext>
            </a:extLst>
          </p:cNvPr>
          <p:cNvSpPr txBox="1"/>
          <p:nvPr/>
        </p:nvSpPr>
        <p:spPr>
          <a:xfrm>
            <a:off x="85970" y="854913"/>
            <a:ext cx="464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https://es.liveworksheets.com/ks17325yg</a:t>
            </a:r>
            <a:endParaRPr lang="es-MX" dirty="0"/>
          </a:p>
          <a:p>
            <a:endParaRPr lang="es-MX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45294A2-F218-1AC8-68BD-2161813001EE}"/>
              </a:ext>
            </a:extLst>
          </p:cNvPr>
          <p:cNvSpPr/>
          <p:nvPr/>
        </p:nvSpPr>
        <p:spPr>
          <a:xfrm>
            <a:off x="156702" y="5501241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B511AC-BDD0-BC5F-543B-F94171FF80A4}"/>
              </a:ext>
            </a:extLst>
          </p:cNvPr>
          <p:cNvSpPr txBox="1"/>
          <p:nvPr/>
        </p:nvSpPr>
        <p:spPr>
          <a:xfrm>
            <a:off x="1267462" y="5517360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BF8695-26BB-208A-1419-45CEAE3EBAD1}"/>
              </a:ext>
            </a:extLst>
          </p:cNvPr>
          <p:cNvSpPr txBox="1"/>
          <p:nvPr/>
        </p:nvSpPr>
        <p:spPr>
          <a:xfrm>
            <a:off x="-1" y="429459"/>
            <a:ext cx="844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links,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56DECE-242B-5F08-EA1E-1411FC08226E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861807C-EE2F-FB0C-A19B-438782DE272D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45EEA54-A1B1-41A1-F12F-1DFEF2B6C7A2}"/>
              </a:ext>
            </a:extLst>
          </p:cNvPr>
          <p:cNvSpPr txBox="1"/>
          <p:nvPr/>
        </p:nvSpPr>
        <p:spPr>
          <a:xfrm>
            <a:off x="63299" y="4098812"/>
            <a:ext cx="5845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https://wordwall.net/es/resource/7630020/landscapes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218A0A-4827-8868-10DA-A9BD8AF7FCF4}"/>
              </a:ext>
            </a:extLst>
          </p:cNvPr>
          <p:cNvSpPr txBox="1"/>
          <p:nvPr/>
        </p:nvSpPr>
        <p:spPr>
          <a:xfrm>
            <a:off x="77367" y="856563"/>
            <a:ext cx="6689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https://wordwall.net/es/resource/3548281/landscapes</a:t>
            </a:r>
            <a:endParaRPr lang="es-MX" dirty="0"/>
          </a:p>
          <a:p>
            <a:endParaRPr lang="es-MX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ABBCCB9-1541-BE0E-49CE-91A1DE1A3A13}"/>
              </a:ext>
            </a:extLst>
          </p:cNvPr>
          <p:cNvSpPr/>
          <p:nvPr/>
        </p:nvSpPr>
        <p:spPr>
          <a:xfrm>
            <a:off x="167348" y="1170053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9A429F-8C19-BFB1-4C34-7E349051188C}"/>
              </a:ext>
            </a:extLst>
          </p:cNvPr>
          <p:cNvSpPr txBox="1"/>
          <p:nvPr/>
        </p:nvSpPr>
        <p:spPr>
          <a:xfrm>
            <a:off x="1278108" y="1186172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9609BF2-A4A8-776C-407F-031677FB1439}"/>
              </a:ext>
            </a:extLst>
          </p:cNvPr>
          <p:cNvSpPr/>
          <p:nvPr/>
        </p:nvSpPr>
        <p:spPr>
          <a:xfrm>
            <a:off x="139214" y="4384171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2CCA5B-901E-0566-13C3-B9CA7DBD2EAA}"/>
              </a:ext>
            </a:extLst>
          </p:cNvPr>
          <p:cNvSpPr txBox="1"/>
          <p:nvPr/>
        </p:nvSpPr>
        <p:spPr>
          <a:xfrm>
            <a:off x="1249974" y="4400290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E59B65-1FD0-FC3D-6B0B-D9D9A40E2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4" t="10665" r="45538" b="13538"/>
          <a:stretch/>
        </p:blipFill>
        <p:spPr>
          <a:xfrm>
            <a:off x="239150" y="407963"/>
            <a:ext cx="8721969" cy="628825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FA369A9-A4C1-80B2-303E-790A8A300CF4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691B65B-0AB9-1898-8D2D-A6882EB86F4D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4CE0E26-3E2E-1205-0B61-2B52D45E2FB4}"/>
              </a:ext>
            </a:extLst>
          </p:cNvPr>
          <p:cNvSpPr txBox="1"/>
          <p:nvPr/>
        </p:nvSpPr>
        <p:spPr>
          <a:xfrm>
            <a:off x="6822832" y="14066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29886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31AADB-A07F-7720-0940-F0CA1CF5E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9" t="39863" r="36769" b="29134"/>
          <a:stretch/>
        </p:blipFill>
        <p:spPr>
          <a:xfrm>
            <a:off x="95534" y="559559"/>
            <a:ext cx="8939283" cy="60050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5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62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7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55E997C-E18F-CB77-2EEC-FFABE08AE22A}"/>
              </a:ext>
            </a:extLst>
          </p:cNvPr>
          <p:cNvSpPr txBox="1"/>
          <p:nvPr/>
        </p:nvSpPr>
        <p:spPr>
          <a:xfrm>
            <a:off x="0" y="460454"/>
            <a:ext cx="666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video </a:t>
            </a:r>
            <a:r>
              <a:rPr lang="es-MX" dirty="0" err="1"/>
              <a:t>learn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natural </a:t>
            </a:r>
            <a:r>
              <a:rPr lang="es-MX" dirty="0" err="1"/>
              <a:t>landscapes</a:t>
            </a:r>
            <a:r>
              <a:rPr lang="es-MX" dirty="0"/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D1BCEE3-D1A0-F045-9EC9-F5C2F172DB8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“Natural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DD5017-185E-2931-6FD4-9A29AD06FDDF}"/>
              </a:ext>
            </a:extLst>
          </p:cNvPr>
          <p:cNvSpPr txBox="1"/>
          <p:nvPr/>
        </p:nvSpPr>
        <p:spPr>
          <a:xfrm>
            <a:off x="168874" y="902327"/>
            <a:ext cx="6969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https://www.youtube.com/watch?v=7Y1fL0GyyJs</a:t>
            </a:r>
            <a:endParaRPr lang="es-MX" dirty="0"/>
          </a:p>
          <a:p>
            <a:endParaRPr lang="es-MX" dirty="0"/>
          </a:p>
        </p:txBody>
      </p:sp>
      <p:pic>
        <p:nvPicPr>
          <p:cNvPr id="2" name="Elementos multimedia en línea 1" title="English Vocabulary - GEOGRAPHY - NATURE - LANDSCAPES">
            <a:hlinkClick r:id="" action="ppaction://media"/>
            <a:extLst>
              <a:ext uri="{FF2B5EF4-FFF2-40B4-BE49-F238E27FC236}">
                <a16:creationId xmlns:a16="http://schemas.microsoft.com/office/drawing/2014/main" id="{B6EDC54D-BE43-5325-4670-548FDDBF24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790" y="1492250"/>
            <a:ext cx="8744485" cy="49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8341D0-1757-8087-1799-94805887BCB9}"/>
              </a:ext>
            </a:extLst>
          </p:cNvPr>
          <p:cNvSpPr txBox="1"/>
          <p:nvPr/>
        </p:nvSpPr>
        <p:spPr>
          <a:xfrm>
            <a:off x="63303" y="767082"/>
            <a:ext cx="711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(</a:t>
            </a:r>
            <a:r>
              <a:rPr lang="es-MX" dirty="0" err="1"/>
              <a:t>Variant</a:t>
            </a:r>
            <a:r>
              <a:rPr lang="es-MX" dirty="0"/>
              <a:t> </a:t>
            </a:r>
            <a:r>
              <a:rPr lang="es-MX" dirty="0">
                <a:hlinkClick r:id="rId2"/>
              </a:rPr>
              <a:t>https://wordwall.net/es/resource/16923535/landscapes-u2</a:t>
            </a:r>
            <a:r>
              <a:rPr lang="es-MX" dirty="0"/>
              <a:t> 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6999E5-A1D6-9FC5-9684-71AB829F6981}"/>
              </a:ext>
            </a:extLst>
          </p:cNvPr>
          <p:cNvSpPr txBox="1"/>
          <p:nvPr/>
        </p:nvSpPr>
        <p:spPr>
          <a:xfrm>
            <a:off x="0" y="460454"/>
            <a:ext cx="414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Look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</a:t>
            </a:r>
            <a:r>
              <a:rPr lang="es-MX" dirty="0"/>
              <a:t>,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word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see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72F5E9-66B3-B847-EB53-DB91B9883067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PRACTICE VOCABULARY “Natural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102" name="Picture 6" descr="6 of Zanzibar's best islands | CNN Travel">
            <a:extLst>
              <a:ext uri="{FF2B5EF4-FFF2-40B4-BE49-F238E27FC236}">
                <a16:creationId xmlns:a16="http://schemas.microsoft.com/office/drawing/2014/main" id="{2CC225D6-344A-7861-C6FB-F6001A2D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3" y="1252603"/>
            <a:ext cx="2952748" cy="21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w Cliff Diving Works | HowStuffWorks">
            <a:extLst>
              <a:ext uri="{FF2B5EF4-FFF2-40B4-BE49-F238E27FC236}">
                <a16:creationId xmlns:a16="http://schemas.microsoft.com/office/drawing/2014/main" id="{B2BB0F1B-3A0A-FF0D-0A92-001D1EB6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3854541"/>
            <a:ext cx="2910653" cy="24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BUILD ALL NATURAL POND WITHOUT LINER |LOW COST+MAINTENANCE |BIG BACK  YARD WATER LAKE HABITAT - YouTube">
            <a:extLst>
              <a:ext uri="{FF2B5EF4-FFF2-40B4-BE49-F238E27FC236}">
                <a16:creationId xmlns:a16="http://schemas.microsoft.com/office/drawing/2014/main" id="{A966BAC2-38F8-8C8A-052C-6BE9F65E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54" y="3858157"/>
            <a:ext cx="2953062" cy="24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aine Lake - What To Know BEFORE You Go | Viator">
            <a:extLst>
              <a:ext uri="{FF2B5EF4-FFF2-40B4-BE49-F238E27FC236}">
                <a16:creationId xmlns:a16="http://schemas.microsoft.com/office/drawing/2014/main" id="{D1D89E94-08E0-B314-9848-EF864BFD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62" y="3891304"/>
            <a:ext cx="2764436" cy="23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55F8072C-7018-F953-65A5-0F6A5ED9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80301"/>
              </p:ext>
            </p:extLst>
          </p:nvPr>
        </p:nvGraphicFramePr>
        <p:xfrm>
          <a:off x="221293" y="3451268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90E99FE-4AF6-829B-F56E-11707CF15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50346"/>
              </p:ext>
            </p:extLst>
          </p:nvPr>
        </p:nvGraphicFramePr>
        <p:xfrm>
          <a:off x="3354881" y="3453356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FA9CE02-9FE5-10BB-551B-5AB317F57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82849"/>
              </p:ext>
            </p:extLst>
          </p:nvPr>
        </p:nvGraphicFramePr>
        <p:xfrm>
          <a:off x="6363209" y="3455444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24436E36-B9C8-1E29-ED36-D7133AD8F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71529"/>
              </p:ext>
            </p:extLst>
          </p:nvPr>
        </p:nvGraphicFramePr>
        <p:xfrm>
          <a:off x="235907" y="6371914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2C0885C-1A40-5749-23A2-9CED5B65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85552"/>
              </p:ext>
            </p:extLst>
          </p:nvPr>
        </p:nvGraphicFramePr>
        <p:xfrm>
          <a:off x="3369495" y="6374002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BFEDB46-3627-E9A7-4D82-36A34FDBF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35970"/>
              </p:ext>
            </p:extLst>
          </p:nvPr>
        </p:nvGraphicFramePr>
        <p:xfrm>
          <a:off x="6377823" y="6376090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pic>
        <p:nvPicPr>
          <p:cNvPr id="11" name="Picture 8" descr="Definición de península - Qué es, Significado y Concepto">
            <a:extLst>
              <a:ext uri="{FF2B5EF4-FFF2-40B4-BE49-F238E27FC236}">
                <a16:creationId xmlns:a16="http://schemas.microsoft.com/office/drawing/2014/main" id="{8C36363A-B058-6962-7F42-18C38DD5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17" y="1227552"/>
            <a:ext cx="2759901" cy="21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fect Sky And Ocean Stock Photo - Download Image Now - Sea, Sky, Blue -  iStock">
            <a:extLst>
              <a:ext uri="{FF2B5EF4-FFF2-40B4-BE49-F238E27FC236}">
                <a16:creationId xmlns:a16="http://schemas.microsoft.com/office/drawing/2014/main" id="{D9705427-94FA-95EB-F429-E45630BF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2" y="1304860"/>
            <a:ext cx="2725128" cy="21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5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8CA4F-5610-C18B-7788-351F971505D3}"/>
              </a:ext>
            </a:extLst>
          </p:cNvPr>
          <p:cNvSpPr txBox="1"/>
          <p:nvPr/>
        </p:nvSpPr>
        <p:spPr>
          <a:xfrm>
            <a:off x="0" y="460454"/>
            <a:ext cx="414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Look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</a:t>
            </a:r>
            <a:r>
              <a:rPr lang="es-MX" dirty="0"/>
              <a:t>,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word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see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9BE8B45-B256-47A8-A9C8-67EA3B9C34CC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PRACTICE VOCABULARY “Natural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050" name="Picture 2" descr="Meadow - Wikipedia">
            <a:extLst>
              <a:ext uri="{FF2B5EF4-FFF2-40B4-BE49-F238E27FC236}">
                <a16:creationId xmlns:a16="http://schemas.microsoft.com/office/drawing/2014/main" id="{0699A1D0-427C-3575-7C34-C27785C6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4020718"/>
            <a:ext cx="2774305" cy="22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ngle - Banco de fotos e imágenes de stock - iStock">
            <a:extLst>
              <a:ext uri="{FF2B5EF4-FFF2-40B4-BE49-F238E27FC236}">
                <a16:creationId xmlns:a16="http://schemas.microsoft.com/office/drawing/2014/main" id="{5CEF05FC-BA19-A966-ED5B-70256B4F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00" y="4048053"/>
            <a:ext cx="2725128" cy="22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60,751 imágenes de Forrest - Imágenes, fotos y vectores de stock |  Shutterstock">
            <a:extLst>
              <a:ext uri="{FF2B5EF4-FFF2-40B4-BE49-F238E27FC236}">
                <a16:creationId xmlns:a16="http://schemas.microsoft.com/office/drawing/2014/main" id="{6D26ED86-273A-84E4-0B3E-C3DB06C8C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" b="11544"/>
          <a:stretch/>
        </p:blipFill>
        <p:spPr bwMode="auto">
          <a:xfrm>
            <a:off x="6033239" y="4046097"/>
            <a:ext cx="2772558" cy="22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602A2B1-BB0E-DD43-87E6-D33633A76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45772"/>
              </p:ext>
            </p:extLst>
          </p:nvPr>
        </p:nvGraphicFramePr>
        <p:xfrm>
          <a:off x="258871" y="3338534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5038700-F0A6-5006-EE12-6716B4275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02637"/>
              </p:ext>
            </p:extLst>
          </p:nvPr>
        </p:nvGraphicFramePr>
        <p:xfrm>
          <a:off x="3229621" y="3340622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EFB1DA8-E53C-7454-878A-B6488514B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25548"/>
              </p:ext>
            </p:extLst>
          </p:nvPr>
        </p:nvGraphicFramePr>
        <p:xfrm>
          <a:off x="6162793" y="3342710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B584799D-C00E-8010-4335-437938E38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37303"/>
              </p:ext>
            </p:extLst>
          </p:nvPr>
        </p:nvGraphicFramePr>
        <p:xfrm>
          <a:off x="260959" y="6346862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3FC6670-6F8F-99F6-7F3A-CE7B71E47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34785"/>
              </p:ext>
            </p:extLst>
          </p:nvPr>
        </p:nvGraphicFramePr>
        <p:xfrm>
          <a:off x="3231709" y="6348950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BA3FC43-4AA7-D3B0-6EC2-A6F401932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04276"/>
              </p:ext>
            </p:extLst>
          </p:nvPr>
        </p:nvGraphicFramePr>
        <p:xfrm>
          <a:off x="6164881" y="6351038"/>
          <a:ext cx="2521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907">
                  <a:extLst>
                    <a:ext uri="{9D8B030D-6E8A-4147-A177-3AD203B41FA5}">
                      <a16:colId xmlns:a16="http://schemas.microsoft.com/office/drawing/2014/main" val="105390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6967"/>
                  </a:ext>
                </a:extLst>
              </a:tr>
            </a:tbl>
          </a:graphicData>
        </a:graphic>
      </p:graphicFrame>
      <p:pic>
        <p:nvPicPr>
          <p:cNvPr id="11" name="Picture 8" descr="Overview of Java Stream API Extensions - DZone Integration">
            <a:extLst>
              <a:ext uri="{FF2B5EF4-FFF2-40B4-BE49-F238E27FC236}">
                <a16:creationId xmlns:a16="http://schemas.microsoft.com/office/drawing/2014/main" id="{E9E22EF0-94F8-5BF1-A91B-7CA6D8D5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15" y="1080850"/>
            <a:ext cx="2577958" cy="20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Los ríos más largos del mundo - Fundación Aquae">
            <a:extLst>
              <a:ext uri="{FF2B5EF4-FFF2-40B4-BE49-F238E27FC236}">
                <a16:creationId xmlns:a16="http://schemas.microsoft.com/office/drawing/2014/main" id="{C3F40C5D-F6BB-3F18-8A64-A75244E079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7204D2-914D-7296-01C2-3DBFE456C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13" y="1106019"/>
            <a:ext cx="2736268" cy="2075591"/>
          </a:xfrm>
          <a:prstGeom prst="rect">
            <a:avLst/>
          </a:prstGeom>
        </p:spPr>
      </p:pic>
      <p:pic>
        <p:nvPicPr>
          <p:cNvPr id="14" name="Picture 4" descr="Waterfall - Wikipedia">
            <a:extLst>
              <a:ext uri="{FF2B5EF4-FFF2-40B4-BE49-F238E27FC236}">
                <a16:creationId xmlns:a16="http://schemas.microsoft.com/office/drawing/2014/main" id="{A0503B7E-8D5F-719B-416F-ACEA0505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24" y="1064713"/>
            <a:ext cx="2970794" cy="20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9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8">
            <a:extLst>
              <a:ext uri="{FF2B5EF4-FFF2-40B4-BE49-F238E27FC236}">
                <a16:creationId xmlns:a16="http://schemas.microsoft.com/office/drawing/2014/main" id="{6A1657DB-8426-BEFC-A0C4-2F1285983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82875"/>
              </p:ext>
            </p:extLst>
          </p:nvPr>
        </p:nvGraphicFramePr>
        <p:xfrm>
          <a:off x="246345" y="733119"/>
          <a:ext cx="8622082" cy="599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041">
                  <a:extLst>
                    <a:ext uri="{9D8B030D-6E8A-4147-A177-3AD203B41FA5}">
                      <a16:colId xmlns:a16="http://schemas.microsoft.com/office/drawing/2014/main" val="2650778597"/>
                    </a:ext>
                  </a:extLst>
                </a:gridCol>
                <a:gridCol w="4311041">
                  <a:extLst>
                    <a:ext uri="{9D8B030D-6E8A-4147-A177-3AD203B41FA5}">
                      <a16:colId xmlns:a16="http://schemas.microsoft.com/office/drawing/2014/main" val="2987348597"/>
                    </a:ext>
                  </a:extLst>
                </a:gridCol>
              </a:tblGrid>
              <a:tr h="299667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5622"/>
                  </a:ext>
                </a:extLst>
              </a:tr>
              <a:tr h="299667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6643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BD2C198-5224-AC94-62E7-4E70606C3005}"/>
              </a:ext>
            </a:extLst>
          </p:cNvPr>
          <p:cNvSpPr txBox="1"/>
          <p:nvPr/>
        </p:nvSpPr>
        <p:spPr>
          <a:xfrm>
            <a:off x="4659682" y="2517733"/>
            <a:ext cx="405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Hills</a:t>
            </a:r>
            <a:r>
              <a:rPr lang="es-MX" dirty="0"/>
              <a:t> </a:t>
            </a:r>
          </a:p>
          <a:p>
            <a:r>
              <a:rPr lang="es-MX" dirty="0"/>
              <a:t>Rounded </a:t>
            </a:r>
            <a:r>
              <a:rPr lang="es-MX" dirty="0" err="1"/>
              <a:t>area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land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higher</a:t>
            </a:r>
            <a:r>
              <a:rPr lang="es-MX" dirty="0"/>
              <a:t> tan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land</a:t>
            </a:r>
            <a:r>
              <a:rPr lang="es-MX" dirty="0"/>
              <a:t> </a:t>
            </a:r>
            <a:r>
              <a:rPr lang="es-MX" dirty="0" err="1"/>
              <a:t>around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. </a:t>
            </a:r>
            <a:r>
              <a:rPr lang="es-MX" dirty="0" err="1"/>
              <a:t>It´s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as </a:t>
            </a:r>
            <a:r>
              <a:rPr lang="es-MX" dirty="0" err="1"/>
              <a:t>high</a:t>
            </a:r>
            <a:r>
              <a:rPr lang="es-MX" dirty="0"/>
              <a:t>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mountain</a:t>
            </a:r>
            <a:r>
              <a:rPr lang="es-MX" dirty="0"/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0D6B80-E9F2-4524-A91F-011AF3AA5FA8}"/>
              </a:ext>
            </a:extLst>
          </p:cNvPr>
          <p:cNvSpPr txBox="1"/>
          <p:nvPr/>
        </p:nvSpPr>
        <p:spPr>
          <a:xfrm>
            <a:off x="4572000" y="5764483"/>
            <a:ext cx="4258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Canyon</a:t>
            </a:r>
          </a:p>
          <a:p>
            <a:r>
              <a:rPr lang="en-US" dirty="0"/>
              <a:t>a large valley with very steep sides and usually a river flowing along the bottom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10D00A-AA1B-7497-70C6-E688D6E5E730}"/>
              </a:ext>
            </a:extLst>
          </p:cNvPr>
          <p:cNvSpPr txBox="1"/>
          <p:nvPr/>
        </p:nvSpPr>
        <p:spPr>
          <a:xfrm>
            <a:off x="300626" y="5463861"/>
            <a:ext cx="4146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Valley</a:t>
            </a:r>
          </a:p>
          <a:p>
            <a:r>
              <a:rPr lang="en-US" dirty="0"/>
              <a:t>an area of low land between hills or mountains, often with a river running through it: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B8839B-A2E6-7785-0A23-37D0F82FECAE}"/>
              </a:ext>
            </a:extLst>
          </p:cNvPr>
          <p:cNvSpPr txBox="1"/>
          <p:nvPr/>
        </p:nvSpPr>
        <p:spPr>
          <a:xfrm>
            <a:off x="425885" y="2658029"/>
            <a:ext cx="4045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Mountain</a:t>
            </a:r>
          </a:p>
          <a:p>
            <a:r>
              <a:rPr lang="en-US" dirty="0"/>
              <a:t>a raised part of the earth's surface, much higher and larger than a hill</a:t>
            </a:r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C57389-BA55-E8CB-5FF9-2E3CBC887846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“Natural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99F185-934F-0DDE-9906-BDE6CC5FDA96}"/>
              </a:ext>
            </a:extLst>
          </p:cNvPr>
          <p:cNvSpPr txBox="1"/>
          <p:nvPr/>
        </p:nvSpPr>
        <p:spPr>
          <a:xfrm>
            <a:off x="0" y="410350"/>
            <a:ext cx="511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Draw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pocture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definitions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17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62A09B-88F5-1CD0-3DE9-8E127C133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8" t="48203" r="2683" b="34799"/>
          <a:stretch/>
        </p:blipFill>
        <p:spPr bwMode="auto">
          <a:xfrm>
            <a:off x="8046611" y="724231"/>
            <a:ext cx="974557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3E5F90-BD8C-455E-A077-03D97BD62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18570" r="24956" b="37689"/>
          <a:stretch/>
        </p:blipFill>
        <p:spPr bwMode="auto">
          <a:xfrm>
            <a:off x="243025" y="524359"/>
            <a:ext cx="6553560" cy="62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FEB9961-6FB9-67C5-E503-A08E262A3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1" t="80372" r="37540" b="5264"/>
          <a:stretch/>
        </p:blipFill>
        <p:spPr bwMode="auto">
          <a:xfrm>
            <a:off x="7915701" y="4230808"/>
            <a:ext cx="1132764" cy="9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8805FF-B5B3-7D7C-1F40-26D81BA83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6" t="16587" r="5727" b="69928"/>
          <a:stretch/>
        </p:blipFill>
        <p:spPr bwMode="auto">
          <a:xfrm>
            <a:off x="8120719" y="2111031"/>
            <a:ext cx="792130" cy="8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EE0F19B-4745-BFBC-1594-838208384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7" t="30242" r="5727" b="52250"/>
          <a:stretch/>
        </p:blipFill>
        <p:spPr bwMode="auto">
          <a:xfrm>
            <a:off x="8191353" y="3131900"/>
            <a:ext cx="685800" cy="9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B5A3891-D60C-5B5A-E4B1-56F835E1DD2D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A575D3F-C61E-930E-1E3C-88F1B2B3B838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C23A4132-B6A3-84C5-584B-D81F4EC2A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65937" r="71392" b="5264"/>
          <a:stretch/>
        </p:blipFill>
        <p:spPr bwMode="auto">
          <a:xfrm>
            <a:off x="6678006" y="920027"/>
            <a:ext cx="1196754" cy="20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394458E-E2DE-CAE8-3238-B5B51585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8" t="65889" r="4050" b="5222"/>
          <a:stretch/>
        </p:blipFill>
        <p:spPr bwMode="auto">
          <a:xfrm>
            <a:off x="6716972" y="3209499"/>
            <a:ext cx="1171434" cy="20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CB07CF9-C80C-EE5F-BD1A-AD67478BF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66082" r="26907" b="20431"/>
          <a:stretch/>
        </p:blipFill>
        <p:spPr bwMode="auto">
          <a:xfrm>
            <a:off x="6646456" y="5418875"/>
            <a:ext cx="2415655" cy="10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7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FA32FE34-82C0-07AE-BA1D-BAE9B91A1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12428"/>
              </p:ext>
            </p:extLst>
          </p:nvPr>
        </p:nvGraphicFramePr>
        <p:xfrm>
          <a:off x="227463" y="729935"/>
          <a:ext cx="8397921" cy="604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815">
                  <a:extLst>
                    <a:ext uri="{9D8B030D-6E8A-4147-A177-3AD203B41FA5}">
                      <a16:colId xmlns:a16="http://schemas.microsoft.com/office/drawing/2014/main" val="3878797881"/>
                    </a:ext>
                  </a:extLst>
                </a:gridCol>
                <a:gridCol w="2934268">
                  <a:extLst>
                    <a:ext uri="{9D8B030D-6E8A-4147-A177-3AD203B41FA5}">
                      <a16:colId xmlns:a16="http://schemas.microsoft.com/office/drawing/2014/main" val="1660539963"/>
                    </a:ext>
                  </a:extLst>
                </a:gridCol>
                <a:gridCol w="3725838">
                  <a:extLst>
                    <a:ext uri="{9D8B030D-6E8A-4147-A177-3AD203B41FA5}">
                      <a16:colId xmlns:a16="http://schemas.microsoft.com/office/drawing/2014/main" val="3217624910"/>
                    </a:ext>
                  </a:extLst>
                </a:gridCol>
              </a:tblGrid>
              <a:tr h="12095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32851"/>
                  </a:ext>
                </a:extLst>
              </a:tr>
              <a:tr h="12095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Waterfall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74810"/>
                  </a:ext>
                </a:extLst>
              </a:tr>
              <a:tr h="12095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67335"/>
                  </a:ext>
                </a:extLst>
              </a:tr>
              <a:tr h="12095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24650"/>
                  </a:ext>
                </a:extLst>
              </a:tr>
              <a:tr h="12095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5547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0C06BA4D-8D84-0913-8AA4-9733AE4E5B1E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34D5DEA-F36D-FC16-03E5-D8AA9A94830E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1B16C4-7EA0-9F02-87F5-1B009FA900B2}"/>
              </a:ext>
            </a:extLst>
          </p:cNvPr>
          <p:cNvSpPr txBox="1"/>
          <p:nvPr/>
        </p:nvSpPr>
        <p:spPr>
          <a:xfrm>
            <a:off x="40944" y="368489"/>
            <a:ext cx="674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know</a:t>
            </a:r>
            <a:r>
              <a:rPr lang="es-MX" dirty="0"/>
              <a:t> a </a:t>
            </a:r>
            <a:r>
              <a:rPr lang="es-MX" dirty="0" err="1"/>
              <a:t>famous</a:t>
            </a:r>
            <a:r>
              <a:rPr lang="es-MX" dirty="0"/>
              <a:t> __________ ? (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place) </a:t>
            </a:r>
          </a:p>
        </p:txBody>
      </p:sp>
      <p:pic>
        <p:nvPicPr>
          <p:cNvPr id="2050" name="Picture 2" descr="What Is A Desert | Types Of Deserts | DK Find Out">
            <a:extLst>
              <a:ext uri="{FF2B5EF4-FFF2-40B4-BE49-F238E27FC236}">
                <a16:creationId xmlns:a16="http://schemas.microsoft.com/office/drawing/2014/main" id="{239676B6-DFB3-2BF5-212D-C3F47437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52" y="812227"/>
            <a:ext cx="1459811" cy="9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erfall Wonders Around the World | Travel Channel">
            <a:extLst>
              <a:ext uri="{FF2B5EF4-FFF2-40B4-BE49-F238E27FC236}">
                <a16:creationId xmlns:a16="http://schemas.microsoft.com/office/drawing/2014/main" id="{AD3D2B12-D678-C3AC-F066-953AC477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65" y="2027404"/>
            <a:ext cx="1479146" cy="10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ver definición y significado | Diccionario Inglés Collins">
            <a:extLst>
              <a:ext uri="{FF2B5EF4-FFF2-40B4-BE49-F238E27FC236}">
                <a16:creationId xmlns:a16="http://schemas.microsoft.com/office/drawing/2014/main" id="{32FFF41D-6A05-1974-6CE7-757FFCE5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88" y="3235780"/>
            <a:ext cx="1494554" cy="1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mmoth Lakes Trail System | Lake George">
            <a:extLst>
              <a:ext uri="{FF2B5EF4-FFF2-40B4-BE49-F238E27FC236}">
                <a16:creationId xmlns:a16="http://schemas.microsoft.com/office/drawing/2014/main" id="{D07098DD-384F-507A-20D6-D4C30166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34" y="4406790"/>
            <a:ext cx="1521725" cy="10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untain | Definition, Characteristics, Types, &amp; Facts | Britannica">
            <a:extLst>
              <a:ext uri="{FF2B5EF4-FFF2-40B4-BE49-F238E27FC236}">
                <a16:creationId xmlns:a16="http://schemas.microsoft.com/office/drawing/2014/main" id="{908FF845-E5DB-C1EE-7B4D-82BA2DA2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06" y="5662863"/>
            <a:ext cx="1492329" cy="10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C4309F-D07F-D7AC-109A-3E7A9E5ED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60486"/>
              </p:ext>
            </p:extLst>
          </p:nvPr>
        </p:nvGraphicFramePr>
        <p:xfrm>
          <a:off x="232012" y="846160"/>
          <a:ext cx="8794559" cy="589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893">
                  <a:extLst>
                    <a:ext uri="{9D8B030D-6E8A-4147-A177-3AD203B41FA5}">
                      <a16:colId xmlns:a16="http://schemas.microsoft.com/office/drawing/2014/main" val="106461674"/>
                    </a:ext>
                  </a:extLst>
                </a:gridCol>
                <a:gridCol w="3072855">
                  <a:extLst>
                    <a:ext uri="{9D8B030D-6E8A-4147-A177-3AD203B41FA5}">
                      <a16:colId xmlns:a16="http://schemas.microsoft.com/office/drawing/2014/main" val="1240140574"/>
                    </a:ext>
                  </a:extLst>
                </a:gridCol>
                <a:gridCol w="3901811">
                  <a:extLst>
                    <a:ext uri="{9D8B030D-6E8A-4147-A177-3AD203B41FA5}">
                      <a16:colId xmlns:a16="http://schemas.microsoft.com/office/drawing/2014/main" val="3424234838"/>
                    </a:ext>
                  </a:extLst>
                </a:gridCol>
              </a:tblGrid>
              <a:tr h="147288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Volcano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43120"/>
                  </a:ext>
                </a:extLst>
              </a:tr>
              <a:tr h="147288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Cliff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4715"/>
                  </a:ext>
                </a:extLst>
              </a:tr>
              <a:tr h="147288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18163"/>
                  </a:ext>
                </a:extLst>
              </a:tr>
              <a:tr h="147288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524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BC49721-21E2-38ED-C954-FD641C4FCD1C}"/>
              </a:ext>
            </a:extLst>
          </p:cNvPr>
          <p:cNvSpPr/>
          <p:nvPr/>
        </p:nvSpPr>
        <p:spPr>
          <a:xfrm>
            <a:off x="0" y="-294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5B916DF-4E12-6845-EE1E-06B0B4B70A6C}"/>
              </a:ext>
            </a:extLst>
          </p:cNvPr>
          <p:cNvCxnSpPr/>
          <p:nvPr/>
        </p:nvCxnSpPr>
        <p:spPr>
          <a:xfrm>
            <a:off x="0" y="46129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20D54B3-FA86-F2F6-4CF0-879277C6F3EE}"/>
              </a:ext>
            </a:extLst>
          </p:cNvPr>
          <p:cNvSpPr txBox="1"/>
          <p:nvPr/>
        </p:nvSpPr>
        <p:spPr>
          <a:xfrm>
            <a:off x="40944" y="464025"/>
            <a:ext cx="674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know</a:t>
            </a:r>
            <a:r>
              <a:rPr lang="es-MX" dirty="0"/>
              <a:t> a </a:t>
            </a:r>
            <a:r>
              <a:rPr lang="es-MX" dirty="0" err="1"/>
              <a:t>famous</a:t>
            </a:r>
            <a:r>
              <a:rPr lang="es-MX" dirty="0"/>
              <a:t> __________ ? (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place) </a:t>
            </a:r>
          </a:p>
        </p:txBody>
      </p:sp>
      <p:pic>
        <p:nvPicPr>
          <p:cNvPr id="3074" name="Picture 2" descr="Volcano facts and types of volcanoes | Live Science">
            <a:extLst>
              <a:ext uri="{FF2B5EF4-FFF2-40B4-BE49-F238E27FC236}">
                <a16:creationId xmlns:a16="http://schemas.microsoft.com/office/drawing/2014/main" id="{3819295B-12E5-9444-BF71-766DF07B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7" y="960521"/>
            <a:ext cx="2022309" cy="12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8C20775-2455-EA60-070D-60968FDA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61" y="2429126"/>
            <a:ext cx="1967413" cy="13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verview of Java Stream API Extensions - DZone Integration">
            <a:extLst>
              <a:ext uri="{FF2B5EF4-FFF2-40B4-BE49-F238E27FC236}">
                <a16:creationId xmlns:a16="http://schemas.microsoft.com/office/drawing/2014/main" id="{C8B63DA7-4044-BD8A-3DF9-82F57666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13" y="3849102"/>
            <a:ext cx="1998245" cy="14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nínsula - Wikipedia, la enciclopedia libre">
            <a:extLst>
              <a:ext uri="{FF2B5EF4-FFF2-40B4-BE49-F238E27FC236}">
                <a16:creationId xmlns:a16="http://schemas.microsoft.com/office/drawing/2014/main" id="{A9DCD21D-CB6F-A641-CC41-4A12396C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50" y="5376612"/>
            <a:ext cx="2003508" cy="12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0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</p:spTree>
    <p:extLst>
      <p:ext uri="{BB962C8B-B14F-4D97-AF65-F5344CB8AC3E}">
        <p14:creationId xmlns:p14="http://schemas.microsoft.com/office/powerpoint/2010/main" val="3188487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435</Words>
  <Application>Microsoft Office PowerPoint</Application>
  <PresentationFormat>Carta (216 x 279 mm)</PresentationFormat>
  <Paragraphs>62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6</cp:revision>
  <dcterms:created xsi:type="dcterms:W3CDTF">2022-11-14T16:21:57Z</dcterms:created>
  <dcterms:modified xsi:type="dcterms:W3CDTF">2022-11-23T16:27:31Z</dcterms:modified>
</cp:coreProperties>
</file>