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59" r:id="rId4"/>
    <p:sldId id="260" r:id="rId5"/>
    <p:sldId id="26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908E19-B8D1-40AC-BDAD-B54AEA64A447}" v="36" dt="2023-01-17T03:38:13.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p:scale>
          <a:sx n="50" d="100"/>
          <a:sy n="50" d="100"/>
        </p:scale>
        <p:origin x="1037" y="6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CIO BLANCO GOMEZ" userId="1e6cf22b-4652-4a8f-9393-c8ef9269ee6f" providerId="ADAL" clId="{52908E19-B8D1-40AC-BDAD-B54AEA64A447}"/>
    <pc:docChg chg="undo custSel addSld delSld modSld">
      <pc:chgData name="ROCIO BLANCO GOMEZ" userId="1e6cf22b-4652-4a8f-9393-c8ef9269ee6f" providerId="ADAL" clId="{52908E19-B8D1-40AC-BDAD-B54AEA64A447}" dt="2023-01-17T03:40:03.546" v="1012" actId="20577"/>
      <pc:docMkLst>
        <pc:docMk/>
      </pc:docMkLst>
      <pc:sldChg chg="add del">
        <pc:chgData name="ROCIO BLANCO GOMEZ" userId="1e6cf22b-4652-4a8f-9393-c8ef9269ee6f" providerId="ADAL" clId="{52908E19-B8D1-40AC-BDAD-B54AEA64A447}" dt="2023-01-16T19:55:50.045" v="26" actId="47"/>
        <pc:sldMkLst>
          <pc:docMk/>
          <pc:sldMk cId="2294738736" sldId="265"/>
        </pc:sldMkLst>
      </pc:sldChg>
      <pc:sldChg chg="del">
        <pc:chgData name="ROCIO BLANCO GOMEZ" userId="1e6cf22b-4652-4a8f-9393-c8ef9269ee6f" providerId="ADAL" clId="{52908E19-B8D1-40AC-BDAD-B54AEA64A447}" dt="2023-01-16T19:55:44.375" v="22" actId="47"/>
        <pc:sldMkLst>
          <pc:docMk/>
          <pc:sldMk cId="1565578154" sldId="281"/>
        </pc:sldMkLst>
      </pc:sldChg>
      <pc:sldChg chg="del">
        <pc:chgData name="ROCIO BLANCO GOMEZ" userId="1e6cf22b-4652-4a8f-9393-c8ef9269ee6f" providerId="ADAL" clId="{52908E19-B8D1-40AC-BDAD-B54AEA64A447}" dt="2023-01-16T19:55:44.153" v="21" actId="47"/>
        <pc:sldMkLst>
          <pc:docMk/>
          <pc:sldMk cId="1132759552" sldId="282"/>
        </pc:sldMkLst>
      </pc:sldChg>
      <pc:sldChg chg="del">
        <pc:chgData name="ROCIO BLANCO GOMEZ" userId="1e6cf22b-4652-4a8f-9393-c8ef9269ee6f" providerId="ADAL" clId="{52908E19-B8D1-40AC-BDAD-B54AEA64A447}" dt="2023-01-16T19:55:42.504" v="17" actId="47"/>
        <pc:sldMkLst>
          <pc:docMk/>
          <pc:sldMk cId="3116925165" sldId="287"/>
        </pc:sldMkLst>
      </pc:sldChg>
      <pc:sldChg chg="del">
        <pc:chgData name="ROCIO BLANCO GOMEZ" userId="1e6cf22b-4652-4a8f-9393-c8ef9269ee6f" providerId="ADAL" clId="{52908E19-B8D1-40AC-BDAD-B54AEA64A447}" dt="2023-01-16T19:55:43.883" v="20" actId="47"/>
        <pc:sldMkLst>
          <pc:docMk/>
          <pc:sldMk cId="247317719" sldId="290"/>
        </pc:sldMkLst>
      </pc:sldChg>
      <pc:sldChg chg="del">
        <pc:chgData name="ROCIO BLANCO GOMEZ" userId="1e6cf22b-4652-4a8f-9393-c8ef9269ee6f" providerId="ADAL" clId="{52908E19-B8D1-40AC-BDAD-B54AEA64A447}" dt="2023-01-16T19:55:43.466" v="19" actId="47"/>
        <pc:sldMkLst>
          <pc:docMk/>
          <pc:sldMk cId="383637904" sldId="291"/>
        </pc:sldMkLst>
      </pc:sldChg>
      <pc:sldChg chg="del">
        <pc:chgData name="ROCIO BLANCO GOMEZ" userId="1e6cf22b-4652-4a8f-9393-c8ef9269ee6f" providerId="ADAL" clId="{52908E19-B8D1-40AC-BDAD-B54AEA64A447}" dt="2023-01-16T19:55:38.643" v="16" actId="47"/>
        <pc:sldMkLst>
          <pc:docMk/>
          <pc:sldMk cId="2307558785" sldId="309"/>
        </pc:sldMkLst>
      </pc:sldChg>
      <pc:sldChg chg="del">
        <pc:chgData name="ROCIO BLANCO GOMEZ" userId="1e6cf22b-4652-4a8f-9393-c8ef9269ee6f" providerId="ADAL" clId="{52908E19-B8D1-40AC-BDAD-B54AEA64A447}" dt="2023-01-16T19:55:37.982" v="15" actId="47"/>
        <pc:sldMkLst>
          <pc:docMk/>
          <pc:sldMk cId="2796739933" sldId="310"/>
        </pc:sldMkLst>
      </pc:sldChg>
      <pc:sldChg chg="del">
        <pc:chgData name="ROCIO BLANCO GOMEZ" userId="1e6cf22b-4652-4a8f-9393-c8ef9269ee6f" providerId="ADAL" clId="{52908E19-B8D1-40AC-BDAD-B54AEA64A447}" dt="2023-01-16T19:55:37.615" v="14" actId="47"/>
        <pc:sldMkLst>
          <pc:docMk/>
          <pc:sldMk cId="3650699594" sldId="311"/>
        </pc:sldMkLst>
      </pc:sldChg>
      <pc:sldChg chg="del">
        <pc:chgData name="ROCIO BLANCO GOMEZ" userId="1e6cf22b-4652-4a8f-9393-c8ef9269ee6f" providerId="ADAL" clId="{52908E19-B8D1-40AC-BDAD-B54AEA64A447}" dt="2023-01-16T19:55:36.996" v="13" actId="47"/>
        <pc:sldMkLst>
          <pc:docMk/>
          <pc:sldMk cId="2942889932" sldId="312"/>
        </pc:sldMkLst>
      </pc:sldChg>
      <pc:sldChg chg="del">
        <pc:chgData name="ROCIO BLANCO GOMEZ" userId="1e6cf22b-4652-4a8f-9393-c8ef9269ee6f" providerId="ADAL" clId="{52908E19-B8D1-40AC-BDAD-B54AEA64A447}" dt="2023-01-16T19:55:36.544" v="12" actId="47"/>
        <pc:sldMkLst>
          <pc:docMk/>
          <pc:sldMk cId="2205230944" sldId="313"/>
        </pc:sldMkLst>
      </pc:sldChg>
      <pc:sldChg chg="add del">
        <pc:chgData name="ROCIO BLANCO GOMEZ" userId="1e6cf22b-4652-4a8f-9393-c8ef9269ee6f" providerId="ADAL" clId="{52908E19-B8D1-40AC-BDAD-B54AEA64A447}" dt="2023-01-17T03:07:10.875" v="559" actId="47"/>
        <pc:sldMkLst>
          <pc:docMk/>
          <pc:sldMk cId="953603346" sldId="315"/>
        </pc:sldMkLst>
      </pc:sldChg>
      <pc:sldChg chg="modSp new mod">
        <pc:chgData name="ROCIO BLANCO GOMEZ" userId="1e6cf22b-4652-4a8f-9393-c8ef9269ee6f" providerId="ADAL" clId="{52908E19-B8D1-40AC-BDAD-B54AEA64A447}" dt="2023-01-16T20:04:43.259" v="134" actId="20577"/>
        <pc:sldMkLst>
          <pc:docMk/>
          <pc:sldMk cId="1274014109" sldId="316"/>
        </pc:sldMkLst>
        <pc:spChg chg="mod">
          <ac:chgData name="ROCIO BLANCO GOMEZ" userId="1e6cf22b-4652-4a8f-9393-c8ef9269ee6f" providerId="ADAL" clId="{52908E19-B8D1-40AC-BDAD-B54AEA64A447}" dt="2023-01-16T19:56:17.071" v="48" actId="20577"/>
          <ac:spMkLst>
            <pc:docMk/>
            <pc:sldMk cId="1274014109" sldId="316"/>
            <ac:spMk id="2" creationId="{603C66FF-B37F-24F0-8681-0C3518E31927}"/>
          </ac:spMkLst>
        </pc:spChg>
        <pc:spChg chg="mod">
          <ac:chgData name="ROCIO BLANCO GOMEZ" userId="1e6cf22b-4652-4a8f-9393-c8ef9269ee6f" providerId="ADAL" clId="{52908E19-B8D1-40AC-BDAD-B54AEA64A447}" dt="2023-01-16T20:04:43.259" v="134" actId="20577"/>
          <ac:spMkLst>
            <pc:docMk/>
            <pc:sldMk cId="1274014109" sldId="316"/>
            <ac:spMk id="3" creationId="{BCA37CEC-F4DC-6093-2A43-973D01AFEFF1}"/>
          </ac:spMkLst>
        </pc:spChg>
      </pc:sldChg>
      <pc:sldChg chg="del">
        <pc:chgData name="ROCIO BLANCO GOMEZ" userId="1e6cf22b-4652-4a8f-9393-c8ef9269ee6f" providerId="ADAL" clId="{52908E19-B8D1-40AC-BDAD-B54AEA64A447}" dt="2023-01-16T19:55:44.962" v="23" actId="47"/>
        <pc:sldMkLst>
          <pc:docMk/>
          <pc:sldMk cId="1984980173" sldId="316"/>
        </pc:sldMkLst>
      </pc:sldChg>
      <pc:sldChg chg="addSp delSp modSp new mod">
        <pc:chgData name="ROCIO BLANCO GOMEZ" userId="1e6cf22b-4652-4a8f-9393-c8ef9269ee6f" providerId="ADAL" clId="{52908E19-B8D1-40AC-BDAD-B54AEA64A447}" dt="2023-01-16T20:11:40.214" v="170" actId="14100"/>
        <pc:sldMkLst>
          <pc:docMk/>
          <pc:sldMk cId="730317124" sldId="317"/>
        </pc:sldMkLst>
        <pc:spChg chg="mod">
          <ac:chgData name="ROCIO BLANCO GOMEZ" userId="1e6cf22b-4652-4a8f-9393-c8ef9269ee6f" providerId="ADAL" clId="{52908E19-B8D1-40AC-BDAD-B54AEA64A447}" dt="2023-01-16T20:02:43.430" v="113" actId="20577"/>
          <ac:spMkLst>
            <pc:docMk/>
            <pc:sldMk cId="730317124" sldId="317"/>
            <ac:spMk id="2" creationId="{E4B438A8-09D5-4BB8-3E92-0038FEB090C5}"/>
          </ac:spMkLst>
        </pc:spChg>
        <pc:spChg chg="mod">
          <ac:chgData name="ROCIO BLANCO GOMEZ" userId="1e6cf22b-4652-4a8f-9393-c8ef9269ee6f" providerId="ADAL" clId="{52908E19-B8D1-40AC-BDAD-B54AEA64A447}" dt="2023-01-16T20:02:31.422" v="112" actId="14100"/>
          <ac:spMkLst>
            <pc:docMk/>
            <pc:sldMk cId="730317124" sldId="317"/>
            <ac:spMk id="3" creationId="{B448D5C8-F406-09BF-8ACE-8E6A3A481BB9}"/>
          </ac:spMkLst>
        </pc:spChg>
        <pc:picChg chg="add del mod modCrop">
          <ac:chgData name="ROCIO BLANCO GOMEZ" userId="1e6cf22b-4652-4a8f-9393-c8ef9269ee6f" providerId="ADAL" clId="{52908E19-B8D1-40AC-BDAD-B54AEA64A447}" dt="2023-01-16T20:11:27.048" v="167" actId="21"/>
          <ac:picMkLst>
            <pc:docMk/>
            <pc:sldMk cId="730317124" sldId="317"/>
            <ac:picMk id="4" creationId="{A6E304AF-3D53-D970-1135-19196E57AC23}"/>
          </ac:picMkLst>
        </pc:picChg>
        <pc:picChg chg="add mod">
          <ac:chgData name="ROCIO BLANCO GOMEZ" userId="1e6cf22b-4652-4a8f-9393-c8ef9269ee6f" providerId="ADAL" clId="{52908E19-B8D1-40AC-BDAD-B54AEA64A447}" dt="2023-01-16T20:11:40.214" v="170" actId="14100"/>
          <ac:picMkLst>
            <pc:docMk/>
            <pc:sldMk cId="730317124" sldId="317"/>
            <ac:picMk id="5" creationId="{B5B6E038-E071-3232-9298-387B5C94E426}"/>
          </ac:picMkLst>
        </pc:picChg>
      </pc:sldChg>
      <pc:sldChg chg="del">
        <pc:chgData name="ROCIO BLANCO GOMEZ" userId="1e6cf22b-4652-4a8f-9393-c8ef9269ee6f" providerId="ADAL" clId="{52908E19-B8D1-40AC-BDAD-B54AEA64A447}" dt="2023-01-16T19:55:43.093" v="18" actId="47"/>
        <pc:sldMkLst>
          <pc:docMk/>
          <pc:sldMk cId="289274304" sldId="318"/>
        </pc:sldMkLst>
      </pc:sldChg>
      <pc:sldChg chg="addSp delSp modSp new mod setBg">
        <pc:chgData name="ROCIO BLANCO GOMEZ" userId="1e6cf22b-4652-4a8f-9393-c8ef9269ee6f" providerId="ADAL" clId="{52908E19-B8D1-40AC-BDAD-B54AEA64A447}" dt="2023-01-17T01:31:45.877" v="201" actId="14100"/>
        <pc:sldMkLst>
          <pc:docMk/>
          <pc:sldMk cId="2561628146" sldId="318"/>
        </pc:sldMkLst>
        <pc:spChg chg="del mod">
          <ac:chgData name="ROCIO BLANCO GOMEZ" userId="1e6cf22b-4652-4a8f-9393-c8ef9269ee6f" providerId="ADAL" clId="{52908E19-B8D1-40AC-BDAD-B54AEA64A447}" dt="2023-01-16T20:10:17.805" v="156" actId="478"/>
          <ac:spMkLst>
            <pc:docMk/>
            <pc:sldMk cId="2561628146" sldId="318"/>
            <ac:spMk id="2" creationId="{C9A69076-16C1-E2A2-A10F-EED5AF6AD201}"/>
          </ac:spMkLst>
        </pc:spChg>
        <pc:spChg chg="mod">
          <ac:chgData name="ROCIO BLANCO GOMEZ" userId="1e6cf22b-4652-4a8f-9393-c8ef9269ee6f" providerId="ADAL" clId="{52908E19-B8D1-40AC-BDAD-B54AEA64A447}" dt="2023-01-16T20:10:38.212" v="161" actId="12"/>
          <ac:spMkLst>
            <pc:docMk/>
            <pc:sldMk cId="2561628146" sldId="318"/>
            <ac:spMk id="3" creationId="{BCE82C07-F155-5502-2885-C312C24B0705}"/>
          </ac:spMkLst>
        </pc:spChg>
        <pc:picChg chg="add del mod modCrop">
          <ac:chgData name="ROCIO BLANCO GOMEZ" userId="1e6cf22b-4652-4a8f-9393-c8ef9269ee6f" providerId="ADAL" clId="{52908E19-B8D1-40AC-BDAD-B54AEA64A447}" dt="2023-01-16T20:09:49.418" v="151" actId="21"/>
          <ac:picMkLst>
            <pc:docMk/>
            <pc:sldMk cId="2561628146" sldId="318"/>
            <ac:picMk id="4" creationId="{0537C748-A6A9-92F2-8F7D-34E5A7AA73D8}"/>
          </ac:picMkLst>
        </pc:picChg>
        <pc:picChg chg="add del mod">
          <ac:chgData name="ROCIO BLANCO GOMEZ" userId="1e6cf22b-4652-4a8f-9393-c8ef9269ee6f" providerId="ADAL" clId="{52908E19-B8D1-40AC-BDAD-B54AEA64A447}" dt="2023-01-17T01:31:05.272" v="197" actId="478"/>
          <ac:picMkLst>
            <pc:docMk/>
            <pc:sldMk cId="2561628146" sldId="318"/>
            <ac:picMk id="5" creationId="{7D18CED9-86B9-E1FE-ABA9-A99694E7B0FC}"/>
          </ac:picMkLst>
        </pc:picChg>
        <pc:picChg chg="add mod">
          <ac:chgData name="ROCIO BLANCO GOMEZ" userId="1e6cf22b-4652-4a8f-9393-c8ef9269ee6f" providerId="ADAL" clId="{52908E19-B8D1-40AC-BDAD-B54AEA64A447}" dt="2023-01-17T01:31:45.877" v="201" actId="14100"/>
          <ac:picMkLst>
            <pc:docMk/>
            <pc:sldMk cId="2561628146" sldId="318"/>
            <ac:picMk id="7" creationId="{64ED474D-493B-8DB9-6973-25A6FB3E1D4D}"/>
          </ac:picMkLst>
        </pc:picChg>
      </pc:sldChg>
      <pc:sldChg chg="del">
        <pc:chgData name="ROCIO BLANCO GOMEZ" userId="1e6cf22b-4652-4a8f-9393-c8ef9269ee6f" providerId="ADAL" clId="{52908E19-B8D1-40AC-BDAD-B54AEA64A447}" dt="2023-01-16T19:55:36.175" v="11" actId="47"/>
        <pc:sldMkLst>
          <pc:docMk/>
          <pc:sldMk cId="553944320" sldId="319"/>
        </pc:sldMkLst>
      </pc:sldChg>
      <pc:sldChg chg="addSp modSp new mod">
        <pc:chgData name="ROCIO BLANCO GOMEZ" userId="1e6cf22b-4652-4a8f-9393-c8ef9269ee6f" providerId="ADAL" clId="{52908E19-B8D1-40AC-BDAD-B54AEA64A447}" dt="2023-01-17T01:30:53.471" v="196" actId="27636"/>
        <pc:sldMkLst>
          <pc:docMk/>
          <pc:sldMk cId="3491198568" sldId="319"/>
        </pc:sldMkLst>
        <pc:spChg chg="mod">
          <ac:chgData name="ROCIO BLANCO GOMEZ" userId="1e6cf22b-4652-4a8f-9393-c8ef9269ee6f" providerId="ADAL" clId="{52908E19-B8D1-40AC-BDAD-B54AEA64A447}" dt="2023-01-17T01:30:53.471" v="196" actId="27636"/>
          <ac:spMkLst>
            <pc:docMk/>
            <pc:sldMk cId="3491198568" sldId="319"/>
            <ac:spMk id="3" creationId="{A305A1EF-E704-B826-2808-9C25F510990F}"/>
          </ac:spMkLst>
        </pc:spChg>
        <pc:picChg chg="add mod">
          <ac:chgData name="ROCIO BLANCO GOMEZ" userId="1e6cf22b-4652-4a8f-9393-c8ef9269ee6f" providerId="ADAL" clId="{52908E19-B8D1-40AC-BDAD-B54AEA64A447}" dt="2023-01-17T01:30:40.884" v="192" actId="14100"/>
          <ac:picMkLst>
            <pc:docMk/>
            <pc:sldMk cId="3491198568" sldId="319"/>
            <ac:picMk id="5" creationId="{E95D0935-4AEA-19D7-10AA-42937A6CE358}"/>
          </ac:picMkLst>
        </pc:picChg>
      </pc:sldChg>
      <pc:sldChg chg="del">
        <pc:chgData name="ROCIO BLANCO GOMEZ" userId="1e6cf22b-4652-4a8f-9393-c8ef9269ee6f" providerId="ADAL" clId="{52908E19-B8D1-40AC-BDAD-B54AEA64A447}" dt="2023-01-16T19:55:35.696" v="10" actId="47"/>
        <pc:sldMkLst>
          <pc:docMk/>
          <pc:sldMk cId="760421973" sldId="320"/>
        </pc:sldMkLst>
      </pc:sldChg>
      <pc:sldChg chg="addSp modSp new mod">
        <pc:chgData name="ROCIO BLANCO GOMEZ" userId="1e6cf22b-4652-4a8f-9393-c8ef9269ee6f" providerId="ADAL" clId="{52908E19-B8D1-40AC-BDAD-B54AEA64A447}" dt="2023-01-17T01:41:52.044" v="211" actId="255"/>
        <pc:sldMkLst>
          <pc:docMk/>
          <pc:sldMk cId="2130468120" sldId="320"/>
        </pc:sldMkLst>
        <pc:spChg chg="mod">
          <ac:chgData name="ROCIO BLANCO GOMEZ" userId="1e6cf22b-4652-4a8f-9393-c8ef9269ee6f" providerId="ADAL" clId="{52908E19-B8D1-40AC-BDAD-B54AEA64A447}" dt="2023-01-17T01:40:55.310" v="207" actId="123"/>
          <ac:spMkLst>
            <pc:docMk/>
            <pc:sldMk cId="2130468120" sldId="320"/>
            <ac:spMk id="3" creationId="{121722FE-C23F-9973-FC8D-9DD9A0032DB3}"/>
          </ac:spMkLst>
        </pc:spChg>
        <pc:spChg chg="add mod">
          <ac:chgData name="ROCIO BLANCO GOMEZ" userId="1e6cf22b-4652-4a8f-9393-c8ef9269ee6f" providerId="ADAL" clId="{52908E19-B8D1-40AC-BDAD-B54AEA64A447}" dt="2023-01-17T01:41:52.044" v="211" actId="255"/>
          <ac:spMkLst>
            <pc:docMk/>
            <pc:sldMk cId="2130468120" sldId="320"/>
            <ac:spMk id="4" creationId="{F2B567EC-E630-3469-3DD6-0AFDDF0516FD}"/>
          </ac:spMkLst>
        </pc:spChg>
      </pc:sldChg>
      <pc:sldChg chg="del">
        <pc:chgData name="ROCIO BLANCO GOMEZ" userId="1e6cf22b-4652-4a8f-9393-c8ef9269ee6f" providerId="ADAL" clId="{52908E19-B8D1-40AC-BDAD-B54AEA64A447}" dt="2023-01-16T19:55:35.413" v="9" actId="47"/>
        <pc:sldMkLst>
          <pc:docMk/>
          <pc:sldMk cId="1951810932" sldId="321"/>
        </pc:sldMkLst>
      </pc:sldChg>
      <pc:sldChg chg="addSp modSp new mod">
        <pc:chgData name="ROCIO BLANCO GOMEZ" userId="1e6cf22b-4652-4a8f-9393-c8ef9269ee6f" providerId="ADAL" clId="{52908E19-B8D1-40AC-BDAD-B54AEA64A447}" dt="2023-01-17T01:43:13.985" v="217" actId="14100"/>
        <pc:sldMkLst>
          <pc:docMk/>
          <pc:sldMk cId="3182887856" sldId="321"/>
        </pc:sldMkLst>
        <pc:spChg chg="mod">
          <ac:chgData name="ROCIO BLANCO GOMEZ" userId="1e6cf22b-4652-4a8f-9393-c8ef9269ee6f" providerId="ADAL" clId="{52908E19-B8D1-40AC-BDAD-B54AEA64A447}" dt="2023-01-17T01:43:09.462" v="216" actId="1076"/>
          <ac:spMkLst>
            <pc:docMk/>
            <pc:sldMk cId="3182887856" sldId="321"/>
            <ac:spMk id="3" creationId="{52F4BCF2-F46A-A117-024E-0396872E147F}"/>
          </ac:spMkLst>
        </pc:spChg>
        <pc:picChg chg="add mod">
          <ac:chgData name="ROCIO BLANCO GOMEZ" userId="1e6cf22b-4652-4a8f-9393-c8ef9269ee6f" providerId="ADAL" clId="{52908E19-B8D1-40AC-BDAD-B54AEA64A447}" dt="2023-01-17T01:43:13.985" v="217" actId="14100"/>
          <ac:picMkLst>
            <pc:docMk/>
            <pc:sldMk cId="3182887856" sldId="321"/>
            <ac:picMk id="5" creationId="{613E15B1-DBCD-FD5E-2391-671549787959}"/>
          </ac:picMkLst>
        </pc:picChg>
      </pc:sldChg>
      <pc:sldChg chg="del">
        <pc:chgData name="ROCIO BLANCO GOMEZ" userId="1e6cf22b-4652-4a8f-9393-c8ef9269ee6f" providerId="ADAL" clId="{52908E19-B8D1-40AC-BDAD-B54AEA64A447}" dt="2023-01-16T19:55:34.959" v="8" actId="47"/>
        <pc:sldMkLst>
          <pc:docMk/>
          <pc:sldMk cId="3810925314" sldId="322"/>
        </pc:sldMkLst>
      </pc:sldChg>
      <pc:sldChg chg="addSp modSp new mod setBg">
        <pc:chgData name="ROCIO BLANCO GOMEZ" userId="1e6cf22b-4652-4a8f-9393-c8ef9269ee6f" providerId="ADAL" clId="{52908E19-B8D1-40AC-BDAD-B54AEA64A447}" dt="2023-01-17T02:44:09.193" v="271" actId="20577"/>
        <pc:sldMkLst>
          <pc:docMk/>
          <pc:sldMk cId="4006293510" sldId="322"/>
        </pc:sldMkLst>
        <pc:spChg chg="mod">
          <ac:chgData name="ROCIO BLANCO GOMEZ" userId="1e6cf22b-4652-4a8f-9393-c8ef9269ee6f" providerId="ADAL" clId="{52908E19-B8D1-40AC-BDAD-B54AEA64A447}" dt="2023-01-17T01:45:18.416" v="244" actId="26606"/>
          <ac:spMkLst>
            <pc:docMk/>
            <pc:sldMk cId="4006293510" sldId="322"/>
            <ac:spMk id="2" creationId="{E1518368-3E71-F556-8380-60A0FEE0F3E9}"/>
          </ac:spMkLst>
        </pc:spChg>
        <pc:spChg chg="mod">
          <ac:chgData name="ROCIO BLANCO GOMEZ" userId="1e6cf22b-4652-4a8f-9393-c8ef9269ee6f" providerId="ADAL" clId="{52908E19-B8D1-40AC-BDAD-B54AEA64A447}" dt="2023-01-17T02:44:09.193" v="271" actId="20577"/>
          <ac:spMkLst>
            <pc:docMk/>
            <pc:sldMk cId="4006293510" sldId="322"/>
            <ac:spMk id="3" creationId="{A815FBCA-6164-5A81-DAE3-CC3078DDE0B7}"/>
          </ac:spMkLst>
        </pc:spChg>
        <pc:picChg chg="add mod">
          <ac:chgData name="ROCIO BLANCO GOMEZ" userId="1e6cf22b-4652-4a8f-9393-c8ef9269ee6f" providerId="ADAL" clId="{52908E19-B8D1-40AC-BDAD-B54AEA64A447}" dt="2023-01-17T01:45:22.855" v="245" actId="14100"/>
          <ac:picMkLst>
            <pc:docMk/>
            <pc:sldMk cId="4006293510" sldId="322"/>
            <ac:picMk id="5" creationId="{A7909E4E-586C-73EE-8F71-4D74EFAA8DE4}"/>
          </ac:picMkLst>
        </pc:picChg>
      </pc:sldChg>
      <pc:sldChg chg="del">
        <pc:chgData name="ROCIO BLANCO GOMEZ" userId="1e6cf22b-4652-4a8f-9393-c8ef9269ee6f" providerId="ADAL" clId="{52908E19-B8D1-40AC-BDAD-B54AEA64A447}" dt="2023-01-16T19:55:34.760" v="7" actId="47"/>
        <pc:sldMkLst>
          <pc:docMk/>
          <pc:sldMk cId="3188849472" sldId="323"/>
        </pc:sldMkLst>
      </pc:sldChg>
      <pc:sldChg chg="addSp modSp new mod modAnim">
        <pc:chgData name="ROCIO BLANCO GOMEZ" userId="1e6cf22b-4652-4a8f-9393-c8ef9269ee6f" providerId="ADAL" clId="{52908E19-B8D1-40AC-BDAD-B54AEA64A447}" dt="2023-01-17T02:46:31.868" v="311" actId="20577"/>
        <pc:sldMkLst>
          <pc:docMk/>
          <pc:sldMk cId="3542967885" sldId="323"/>
        </pc:sldMkLst>
        <pc:spChg chg="mod">
          <ac:chgData name="ROCIO BLANCO GOMEZ" userId="1e6cf22b-4652-4a8f-9393-c8ef9269ee6f" providerId="ADAL" clId="{52908E19-B8D1-40AC-BDAD-B54AEA64A447}" dt="2023-01-17T02:46:31.868" v="311" actId="20577"/>
          <ac:spMkLst>
            <pc:docMk/>
            <pc:sldMk cId="3542967885" sldId="323"/>
            <ac:spMk id="2" creationId="{7B1021F7-9304-4AD0-3042-BC9A2EB2547A}"/>
          </ac:spMkLst>
        </pc:spChg>
        <pc:spChg chg="mod">
          <ac:chgData name="ROCIO BLANCO GOMEZ" userId="1e6cf22b-4652-4a8f-9393-c8ef9269ee6f" providerId="ADAL" clId="{52908E19-B8D1-40AC-BDAD-B54AEA64A447}" dt="2023-01-17T02:46:24.683" v="304" actId="123"/>
          <ac:spMkLst>
            <pc:docMk/>
            <pc:sldMk cId="3542967885" sldId="323"/>
            <ac:spMk id="3" creationId="{29790922-F254-BA36-F419-28F240D9B031}"/>
          </ac:spMkLst>
        </pc:spChg>
        <pc:picChg chg="add mod">
          <ac:chgData name="ROCIO BLANCO GOMEZ" userId="1e6cf22b-4652-4a8f-9393-c8ef9269ee6f" providerId="ADAL" clId="{52908E19-B8D1-40AC-BDAD-B54AEA64A447}" dt="2023-01-17T02:46:08.114" v="301" actId="1076"/>
          <ac:picMkLst>
            <pc:docMk/>
            <pc:sldMk cId="3542967885" sldId="323"/>
            <ac:picMk id="5" creationId="{CE1339DA-A1C8-881A-7DC4-04AA8C51D478}"/>
          </ac:picMkLst>
        </pc:picChg>
      </pc:sldChg>
      <pc:sldChg chg="addSp modSp new mod modAnim">
        <pc:chgData name="ROCIO BLANCO GOMEZ" userId="1e6cf22b-4652-4a8f-9393-c8ef9269ee6f" providerId="ADAL" clId="{52908E19-B8D1-40AC-BDAD-B54AEA64A447}" dt="2023-01-17T02:57:30.988" v="368" actId="20577"/>
        <pc:sldMkLst>
          <pc:docMk/>
          <pc:sldMk cId="3597328218" sldId="324"/>
        </pc:sldMkLst>
        <pc:spChg chg="mod">
          <ac:chgData name="ROCIO BLANCO GOMEZ" userId="1e6cf22b-4652-4a8f-9393-c8ef9269ee6f" providerId="ADAL" clId="{52908E19-B8D1-40AC-BDAD-B54AEA64A447}" dt="2023-01-17T02:57:30.988" v="368" actId="20577"/>
          <ac:spMkLst>
            <pc:docMk/>
            <pc:sldMk cId="3597328218" sldId="324"/>
            <ac:spMk id="2" creationId="{9D25B80D-8E22-02F3-9728-5CB282ABEA9A}"/>
          </ac:spMkLst>
        </pc:spChg>
        <pc:spChg chg="mod">
          <ac:chgData name="ROCIO BLANCO GOMEZ" userId="1e6cf22b-4652-4a8f-9393-c8ef9269ee6f" providerId="ADAL" clId="{52908E19-B8D1-40AC-BDAD-B54AEA64A447}" dt="2023-01-17T02:48:16.960" v="322" actId="20577"/>
          <ac:spMkLst>
            <pc:docMk/>
            <pc:sldMk cId="3597328218" sldId="324"/>
            <ac:spMk id="3" creationId="{6FEEBF71-7CB1-8750-ABCF-FDE8339859E8}"/>
          </ac:spMkLst>
        </pc:spChg>
        <pc:picChg chg="add mod">
          <ac:chgData name="ROCIO BLANCO GOMEZ" userId="1e6cf22b-4652-4a8f-9393-c8ef9269ee6f" providerId="ADAL" clId="{52908E19-B8D1-40AC-BDAD-B54AEA64A447}" dt="2023-01-17T02:48:36.935" v="324" actId="1076"/>
          <ac:picMkLst>
            <pc:docMk/>
            <pc:sldMk cId="3597328218" sldId="324"/>
            <ac:picMk id="5" creationId="{ABB747E9-F6EA-181E-0DE7-4F2A47A15661}"/>
          </ac:picMkLst>
        </pc:picChg>
        <pc:picChg chg="add mod">
          <ac:chgData name="ROCIO BLANCO GOMEZ" userId="1e6cf22b-4652-4a8f-9393-c8ef9269ee6f" providerId="ADAL" clId="{52908E19-B8D1-40AC-BDAD-B54AEA64A447}" dt="2023-01-17T02:50:58.038" v="328" actId="1076"/>
          <ac:picMkLst>
            <pc:docMk/>
            <pc:sldMk cId="3597328218" sldId="324"/>
            <ac:picMk id="7" creationId="{7A2C49BC-2749-7C0C-4889-C05A4AC40844}"/>
          </ac:picMkLst>
        </pc:picChg>
      </pc:sldChg>
      <pc:sldChg chg="del">
        <pc:chgData name="ROCIO BLANCO GOMEZ" userId="1e6cf22b-4652-4a8f-9393-c8ef9269ee6f" providerId="ADAL" clId="{52908E19-B8D1-40AC-BDAD-B54AEA64A447}" dt="2023-01-16T19:55:34.526" v="6" actId="47"/>
        <pc:sldMkLst>
          <pc:docMk/>
          <pc:sldMk cId="3696260010" sldId="324"/>
        </pc:sldMkLst>
      </pc:sldChg>
      <pc:sldChg chg="del">
        <pc:chgData name="ROCIO BLANCO GOMEZ" userId="1e6cf22b-4652-4a8f-9393-c8ef9269ee6f" providerId="ADAL" clId="{52908E19-B8D1-40AC-BDAD-B54AEA64A447}" dt="2023-01-16T19:55:34.265" v="5" actId="47"/>
        <pc:sldMkLst>
          <pc:docMk/>
          <pc:sldMk cId="4099453654" sldId="325"/>
        </pc:sldMkLst>
      </pc:sldChg>
      <pc:sldChg chg="addSp modSp new mod modAnim">
        <pc:chgData name="ROCIO BLANCO GOMEZ" userId="1e6cf22b-4652-4a8f-9393-c8ef9269ee6f" providerId="ADAL" clId="{52908E19-B8D1-40AC-BDAD-B54AEA64A447}" dt="2023-01-17T02:57:25.881" v="361" actId="20577"/>
        <pc:sldMkLst>
          <pc:docMk/>
          <pc:sldMk cId="4284564367" sldId="325"/>
        </pc:sldMkLst>
        <pc:spChg chg="mod">
          <ac:chgData name="ROCIO BLANCO GOMEZ" userId="1e6cf22b-4652-4a8f-9393-c8ef9269ee6f" providerId="ADAL" clId="{52908E19-B8D1-40AC-BDAD-B54AEA64A447}" dt="2023-01-17T02:57:25.881" v="361" actId="20577"/>
          <ac:spMkLst>
            <pc:docMk/>
            <pc:sldMk cId="4284564367" sldId="325"/>
            <ac:spMk id="2" creationId="{554A48A4-26C3-3348-D618-3FB880378E4A}"/>
          </ac:spMkLst>
        </pc:spChg>
        <pc:spChg chg="mod">
          <ac:chgData name="ROCIO BLANCO GOMEZ" userId="1e6cf22b-4652-4a8f-9393-c8ef9269ee6f" providerId="ADAL" clId="{52908E19-B8D1-40AC-BDAD-B54AEA64A447}" dt="2023-01-17T02:52:17.936" v="333" actId="20577"/>
          <ac:spMkLst>
            <pc:docMk/>
            <pc:sldMk cId="4284564367" sldId="325"/>
            <ac:spMk id="3" creationId="{A3FF7C89-F3C3-5A8F-9281-AA9457A02C15}"/>
          </ac:spMkLst>
        </pc:spChg>
        <pc:picChg chg="add mod">
          <ac:chgData name="ROCIO BLANCO GOMEZ" userId="1e6cf22b-4652-4a8f-9393-c8ef9269ee6f" providerId="ADAL" clId="{52908E19-B8D1-40AC-BDAD-B54AEA64A447}" dt="2023-01-17T02:52:37.311" v="335" actId="1076"/>
          <ac:picMkLst>
            <pc:docMk/>
            <pc:sldMk cId="4284564367" sldId="325"/>
            <ac:picMk id="5" creationId="{5668540E-73BB-3C97-16A1-6F7A33EC68AF}"/>
          </ac:picMkLst>
        </pc:picChg>
        <pc:picChg chg="add">
          <ac:chgData name="ROCIO BLANCO GOMEZ" userId="1e6cf22b-4652-4a8f-9393-c8ef9269ee6f" providerId="ADAL" clId="{52908E19-B8D1-40AC-BDAD-B54AEA64A447}" dt="2023-01-17T02:53:22.977" v="337" actId="22"/>
          <ac:picMkLst>
            <pc:docMk/>
            <pc:sldMk cId="4284564367" sldId="325"/>
            <ac:picMk id="7" creationId="{050C244E-596B-1A94-68F1-F37FF81D6669}"/>
          </ac:picMkLst>
        </pc:picChg>
      </pc:sldChg>
      <pc:sldChg chg="del">
        <pc:chgData name="ROCIO BLANCO GOMEZ" userId="1e6cf22b-4652-4a8f-9393-c8ef9269ee6f" providerId="ADAL" clId="{52908E19-B8D1-40AC-BDAD-B54AEA64A447}" dt="2023-01-16T19:55:33.947" v="4" actId="47"/>
        <pc:sldMkLst>
          <pc:docMk/>
          <pc:sldMk cId="166096155" sldId="326"/>
        </pc:sldMkLst>
      </pc:sldChg>
      <pc:sldChg chg="addSp delSp modSp new mod">
        <pc:chgData name="ROCIO BLANCO GOMEZ" userId="1e6cf22b-4652-4a8f-9393-c8ef9269ee6f" providerId="ADAL" clId="{52908E19-B8D1-40AC-BDAD-B54AEA64A447}" dt="2023-01-17T02:59:22.162" v="383" actId="1076"/>
        <pc:sldMkLst>
          <pc:docMk/>
          <pc:sldMk cId="3485868485" sldId="326"/>
        </pc:sldMkLst>
        <pc:spChg chg="del">
          <ac:chgData name="ROCIO BLANCO GOMEZ" userId="1e6cf22b-4652-4a8f-9393-c8ef9269ee6f" providerId="ADAL" clId="{52908E19-B8D1-40AC-BDAD-B54AEA64A447}" dt="2023-01-17T02:58:02.270" v="371" actId="478"/>
          <ac:spMkLst>
            <pc:docMk/>
            <pc:sldMk cId="3485868485" sldId="326"/>
            <ac:spMk id="2" creationId="{68251042-57FE-0C76-415F-1F3FD6236614}"/>
          </ac:spMkLst>
        </pc:spChg>
        <pc:spChg chg="mod">
          <ac:chgData name="ROCIO BLANCO GOMEZ" userId="1e6cf22b-4652-4a8f-9393-c8ef9269ee6f" providerId="ADAL" clId="{52908E19-B8D1-40AC-BDAD-B54AEA64A447}" dt="2023-01-17T02:57:20.448" v="354" actId="1076"/>
          <ac:spMkLst>
            <pc:docMk/>
            <pc:sldMk cId="3485868485" sldId="326"/>
            <ac:spMk id="3" creationId="{08841114-633D-A92B-FBCE-8951D3B2DB13}"/>
          </ac:spMkLst>
        </pc:spChg>
        <pc:spChg chg="add mod">
          <ac:chgData name="ROCIO BLANCO GOMEZ" userId="1e6cf22b-4652-4a8f-9393-c8ef9269ee6f" providerId="ADAL" clId="{52908E19-B8D1-40AC-BDAD-B54AEA64A447}" dt="2023-01-17T02:59:22.162" v="383" actId="1076"/>
          <ac:spMkLst>
            <pc:docMk/>
            <pc:sldMk cId="3485868485" sldId="326"/>
            <ac:spMk id="6" creationId="{3043AB70-0188-9B71-EAE9-D9506BA43195}"/>
          </ac:spMkLst>
        </pc:spChg>
        <pc:picChg chg="add mod">
          <ac:chgData name="ROCIO BLANCO GOMEZ" userId="1e6cf22b-4652-4a8f-9393-c8ef9269ee6f" providerId="ADAL" clId="{52908E19-B8D1-40AC-BDAD-B54AEA64A447}" dt="2023-01-17T02:57:56.993" v="370" actId="1076"/>
          <ac:picMkLst>
            <pc:docMk/>
            <pc:sldMk cId="3485868485" sldId="326"/>
            <ac:picMk id="5" creationId="{F59A6586-CA6C-9CCE-637C-804CEED04E46}"/>
          </ac:picMkLst>
        </pc:picChg>
      </pc:sldChg>
      <pc:sldChg chg="addSp modSp new mod">
        <pc:chgData name="ROCIO BLANCO GOMEZ" userId="1e6cf22b-4652-4a8f-9393-c8ef9269ee6f" providerId="ADAL" clId="{52908E19-B8D1-40AC-BDAD-B54AEA64A447}" dt="2023-01-17T03:06:52.015" v="557" actId="1035"/>
        <pc:sldMkLst>
          <pc:docMk/>
          <pc:sldMk cId="244024997" sldId="327"/>
        </pc:sldMkLst>
        <pc:spChg chg="mod">
          <ac:chgData name="ROCIO BLANCO GOMEZ" userId="1e6cf22b-4652-4a8f-9393-c8ef9269ee6f" providerId="ADAL" clId="{52908E19-B8D1-40AC-BDAD-B54AEA64A447}" dt="2023-01-17T03:05:24.897" v="459" actId="1076"/>
          <ac:spMkLst>
            <pc:docMk/>
            <pc:sldMk cId="244024997" sldId="327"/>
            <ac:spMk id="2" creationId="{D826D07F-FD9A-DEB5-8D4E-E6627A2F58BC}"/>
          </ac:spMkLst>
        </pc:spChg>
        <pc:spChg chg="mod">
          <ac:chgData name="ROCIO BLANCO GOMEZ" userId="1e6cf22b-4652-4a8f-9393-c8ef9269ee6f" providerId="ADAL" clId="{52908E19-B8D1-40AC-BDAD-B54AEA64A447}" dt="2023-01-17T03:06:22.645" v="548" actId="20577"/>
          <ac:spMkLst>
            <pc:docMk/>
            <pc:sldMk cId="244024997" sldId="327"/>
            <ac:spMk id="3" creationId="{2389C933-14E0-325F-DDE1-52B409ABEFD6}"/>
          </ac:spMkLst>
        </pc:spChg>
        <pc:picChg chg="add mod">
          <ac:chgData name="ROCIO BLANCO GOMEZ" userId="1e6cf22b-4652-4a8f-9393-c8ef9269ee6f" providerId="ADAL" clId="{52908E19-B8D1-40AC-BDAD-B54AEA64A447}" dt="2023-01-17T03:06:26.640" v="549" actId="1076"/>
          <ac:picMkLst>
            <pc:docMk/>
            <pc:sldMk cId="244024997" sldId="327"/>
            <ac:picMk id="5" creationId="{1C064366-E837-2C71-6F56-FA5AFEC4B459}"/>
          </ac:picMkLst>
        </pc:picChg>
        <pc:picChg chg="add mod">
          <ac:chgData name="ROCIO BLANCO GOMEZ" userId="1e6cf22b-4652-4a8f-9393-c8ef9269ee6f" providerId="ADAL" clId="{52908E19-B8D1-40AC-BDAD-B54AEA64A447}" dt="2023-01-17T03:06:52.015" v="557" actId="1035"/>
          <ac:picMkLst>
            <pc:docMk/>
            <pc:sldMk cId="244024997" sldId="327"/>
            <ac:picMk id="7" creationId="{78B21751-BAD8-52AE-91FC-072A000D9ECD}"/>
          </ac:picMkLst>
        </pc:picChg>
      </pc:sldChg>
      <pc:sldChg chg="del">
        <pc:chgData name="ROCIO BLANCO GOMEZ" userId="1e6cf22b-4652-4a8f-9393-c8ef9269ee6f" providerId="ADAL" clId="{52908E19-B8D1-40AC-BDAD-B54AEA64A447}" dt="2023-01-16T19:55:33.385" v="2" actId="47"/>
        <pc:sldMkLst>
          <pc:docMk/>
          <pc:sldMk cId="3627114255" sldId="327"/>
        </pc:sldMkLst>
      </pc:sldChg>
      <pc:sldChg chg="addSp delSp modSp new mod">
        <pc:chgData name="ROCIO BLANCO GOMEZ" userId="1e6cf22b-4652-4a8f-9393-c8ef9269ee6f" providerId="ADAL" clId="{52908E19-B8D1-40AC-BDAD-B54AEA64A447}" dt="2023-01-17T03:11:28.290" v="635" actId="478"/>
        <pc:sldMkLst>
          <pc:docMk/>
          <pc:sldMk cId="1981247846" sldId="328"/>
        </pc:sldMkLst>
        <pc:spChg chg="del">
          <ac:chgData name="ROCIO BLANCO GOMEZ" userId="1e6cf22b-4652-4a8f-9393-c8ef9269ee6f" providerId="ADAL" clId="{52908E19-B8D1-40AC-BDAD-B54AEA64A447}" dt="2023-01-17T03:11:28.290" v="635" actId="478"/>
          <ac:spMkLst>
            <pc:docMk/>
            <pc:sldMk cId="1981247846" sldId="328"/>
            <ac:spMk id="2" creationId="{1B36A2AA-C97C-AC65-C156-2531B4F3F9A5}"/>
          </ac:spMkLst>
        </pc:spChg>
        <pc:spChg chg="mod">
          <ac:chgData name="ROCIO BLANCO GOMEZ" userId="1e6cf22b-4652-4a8f-9393-c8ef9269ee6f" providerId="ADAL" clId="{52908E19-B8D1-40AC-BDAD-B54AEA64A447}" dt="2023-01-17T03:11:20.400" v="634" actId="6549"/>
          <ac:spMkLst>
            <pc:docMk/>
            <pc:sldMk cId="1981247846" sldId="328"/>
            <ac:spMk id="3" creationId="{3C9055EB-DD99-45BE-1DD5-49B10E28D010}"/>
          </ac:spMkLst>
        </pc:spChg>
        <pc:picChg chg="add mod">
          <ac:chgData name="ROCIO BLANCO GOMEZ" userId="1e6cf22b-4652-4a8f-9393-c8ef9269ee6f" providerId="ADAL" clId="{52908E19-B8D1-40AC-BDAD-B54AEA64A447}" dt="2023-01-17T03:10:31.426" v="617" actId="1036"/>
          <ac:picMkLst>
            <pc:docMk/>
            <pc:sldMk cId="1981247846" sldId="328"/>
            <ac:picMk id="5" creationId="{A3DBD8FD-9868-04E8-EB9B-47B3454E9EB5}"/>
          </ac:picMkLst>
        </pc:picChg>
        <pc:picChg chg="add mod">
          <ac:chgData name="ROCIO BLANCO GOMEZ" userId="1e6cf22b-4652-4a8f-9393-c8ef9269ee6f" providerId="ADAL" clId="{52908E19-B8D1-40AC-BDAD-B54AEA64A447}" dt="2023-01-17T03:11:09.198" v="631" actId="14100"/>
          <ac:picMkLst>
            <pc:docMk/>
            <pc:sldMk cId="1981247846" sldId="328"/>
            <ac:picMk id="7" creationId="{D119FE5E-B75C-7E04-67AE-708EECDDA3F2}"/>
          </ac:picMkLst>
        </pc:picChg>
      </pc:sldChg>
      <pc:sldChg chg="del">
        <pc:chgData name="ROCIO BLANCO GOMEZ" userId="1e6cf22b-4652-4a8f-9393-c8ef9269ee6f" providerId="ADAL" clId="{52908E19-B8D1-40AC-BDAD-B54AEA64A447}" dt="2023-01-16T19:55:32.476" v="0" actId="47"/>
        <pc:sldMkLst>
          <pc:docMk/>
          <pc:sldMk cId="2451510619" sldId="328"/>
        </pc:sldMkLst>
      </pc:sldChg>
      <pc:sldChg chg="addSp modSp new mod">
        <pc:chgData name="ROCIO BLANCO GOMEZ" userId="1e6cf22b-4652-4a8f-9393-c8ef9269ee6f" providerId="ADAL" clId="{52908E19-B8D1-40AC-BDAD-B54AEA64A447}" dt="2023-01-17T03:23:51.073" v="698" actId="20577"/>
        <pc:sldMkLst>
          <pc:docMk/>
          <pc:sldMk cId="2152126542" sldId="329"/>
        </pc:sldMkLst>
        <pc:spChg chg="mod">
          <ac:chgData name="ROCIO BLANCO GOMEZ" userId="1e6cf22b-4652-4a8f-9393-c8ef9269ee6f" providerId="ADAL" clId="{52908E19-B8D1-40AC-BDAD-B54AEA64A447}" dt="2023-01-17T03:23:51.073" v="698" actId="20577"/>
          <ac:spMkLst>
            <pc:docMk/>
            <pc:sldMk cId="2152126542" sldId="329"/>
            <ac:spMk id="2" creationId="{AC021C4F-6CD8-2717-C51C-434C0ADE79EF}"/>
          </ac:spMkLst>
        </pc:spChg>
        <pc:spChg chg="mod">
          <ac:chgData name="ROCIO BLANCO GOMEZ" userId="1e6cf22b-4652-4a8f-9393-c8ef9269ee6f" providerId="ADAL" clId="{52908E19-B8D1-40AC-BDAD-B54AEA64A447}" dt="2023-01-17T03:14:38.365" v="647" actId="12"/>
          <ac:spMkLst>
            <pc:docMk/>
            <pc:sldMk cId="2152126542" sldId="329"/>
            <ac:spMk id="3" creationId="{5A66B541-D256-EB7D-6928-F03BECB590A1}"/>
          </ac:spMkLst>
        </pc:spChg>
        <pc:picChg chg="add mod">
          <ac:chgData name="ROCIO BLANCO GOMEZ" userId="1e6cf22b-4652-4a8f-9393-c8ef9269ee6f" providerId="ADAL" clId="{52908E19-B8D1-40AC-BDAD-B54AEA64A447}" dt="2023-01-17T03:14:58.796" v="649" actId="1076"/>
          <ac:picMkLst>
            <pc:docMk/>
            <pc:sldMk cId="2152126542" sldId="329"/>
            <ac:picMk id="5" creationId="{3AB04CEE-16F0-A30F-087B-842DD05BF81B}"/>
          </ac:picMkLst>
        </pc:picChg>
      </pc:sldChg>
      <pc:sldChg chg="addSp modSp new mod">
        <pc:chgData name="ROCIO BLANCO GOMEZ" userId="1e6cf22b-4652-4a8f-9393-c8ef9269ee6f" providerId="ADAL" clId="{52908E19-B8D1-40AC-BDAD-B54AEA64A447}" dt="2023-01-17T03:17:38.885" v="688" actId="1076"/>
        <pc:sldMkLst>
          <pc:docMk/>
          <pc:sldMk cId="2593219250" sldId="330"/>
        </pc:sldMkLst>
        <pc:spChg chg="mod">
          <ac:chgData name="ROCIO BLANCO GOMEZ" userId="1e6cf22b-4652-4a8f-9393-c8ef9269ee6f" providerId="ADAL" clId="{52908E19-B8D1-40AC-BDAD-B54AEA64A447}" dt="2023-01-17T03:17:04.614" v="684" actId="12"/>
          <ac:spMkLst>
            <pc:docMk/>
            <pc:sldMk cId="2593219250" sldId="330"/>
            <ac:spMk id="3" creationId="{3DE8CC75-AFD3-B57F-76BC-E566F814D798}"/>
          </ac:spMkLst>
        </pc:spChg>
        <pc:picChg chg="add">
          <ac:chgData name="ROCIO BLANCO GOMEZ" userId="1e6cf22b-4652-4a8f-9393-c8ef9269ee6f" providerId="ADAL" clId="{52908E19-B8D1-40AC-BDAD-B54AEA64A447}" dt="2023-01-17T03:16:10.937" v="675" actId="22"/>
          <ac:picMkLst>
            <pc:docMk/>
            <pc:sldMk cId="2593219250" sldId="330"/>
            <ac:picMk id="5" creationId="{B92CA522-8C45-D3E8-00CF-8E9C1DA2476B}"/>
          </ac:picMkLst>
        </pc:picChg>
        <pc:picChg chg="add mod">
          <ac:chgData name="ROCIO BLANCO GOMEZ" userId="1e6cf22b-4652-4a8f-9393-c8ef9269ee6f" providerId="ADAL" clId="{52908E19-B8D1-40AC-BDAD-B54AEA64A447}" dt="2023-01-17T03:17:38.885" v="688" actId="1076"/>
          <ac:picMkLst>
            <pc:docMk/>
            <pc:sldMk cId="2593219250" sldId="330"/>
            <ac:picMk id="7" creationId="{282CABC4-3B1E-ED98-83DC-6844140C075E}"/>
          </ac:picMkLst>
        </pc:picChg>
      </pc:sldChg>
      <pc:sldChg chg="addSp modSp new mod modAnim">
        <pc:chgData name="ROCIO BLANCO GOMEZ" userId="1e6cf22b-4652-4a8f-9393-c8ef9269ee6f" providerId="ADAL" clId="{52908E19-B8D1-40AC-BDAD-B54AEA64A447}" dt="2023-01-17T03:26:23.020" v="728"/>
        <pc:sldMkLst>
          <pc:docMk/>
          <pc:sldMk cId="1423591137" sldId="331"/>
        </pc:sldMkLst>
        <pc:spChg chg="mod">
          <ac:chgData name="ROCIO BLANCO GOMEZ" userId="1e6cf22b-4652-4a8f-9393-c8ef9269ee6f" providerId="ADAL" clId="{52908E19-B8D1-40AC-BDAD-B54AEA64A447}" dt="2023-01-17T03:23:58.701" v="705" actId="20577"/>
          <ac:spMkLst>
            <pc:docMk/>
            <pc:sldMk cId="1423591137" sldId="331"/>
            <ac:spMk id="2" creationId="{9A22B902-78FB-4914-D2E1-76E748F1FEDE}"/>
          </ac:spMkLst>
        </pc:spChg>
        <pc:spChg chg="mod">
          <ac:chgData name="ROCIO BLANCO GOMEZ" userId="1e6cf22b-4652-4a8f-9393-c8ef9269ee6f" providerId="ADAL" clId="{52908E19-B8D1-40AC-BDAD-B54AEA64A447}" dt="2023-01-17T03:25:27.004" v="720" actId="21"/>
          <ac:spMkLst>
            <pc:docMk/>
            <pc:sldMk cId="1423591137" sldId="331"/>
            <ac:spMk id="3" creationId="{E8E11B70-ADFD-FB8B-933D-FFD5E18BBAF4}"/>
          </ac:spMkLst>
        </pc:spChg>
        <pc:spChg chg="add mod">
          <ac:chgData name="ROCIO BLANCO GOMEZ" userId="1e6cf22b-4652-4a8f-9393-c8ef9269ee6f" providerId="ADAL" clId="{52908E19-B8D1-40AC-BDAD-B54AEA64A447}" dt="2023-01-17T03:25:43.568" v="724" actId="255"/>
          <ac:spMkLst>
            <pc:docMk/>
            <pc:sldMk cId="1423591137" sldId="331"/>
            <ac:spMk id="5" creationId="{0EB0E96E-6CF4-C356-FAAE-E462F6772161}"/>
          </ac:spMkLst>
        </pc:spChg>
        <pc:picChg chg="add mod">
          <ac:chgData name="ROCIO BLANCO GOMEZ" userId="1e6cf22b-4652-4a8f-9393-c8ef9269ee6f" providerId="ADAL" clId="{52908E19-B8D1-40AC-BDAD-B54AEA64A447}" dt="2023-01-17T03:26:18.119" v="727" actId="1076"/>
          <ac:picMkLst>
            <pc:docMk/>
            <pc:sldMk cId="1423591137" sldId="331"/>
            <ac:picMk id="7" creationId="{4FC48604-E852-1B80-BC56-F6432A0C780C}"/>
          </ac:picMkLst>
        </pc:picChg>
      </pc:sldChg>
      <pc:sldChg chg="addSp delSp modSp new mod modAnim">
        <pc:chgData name="ROCIO BLANCO GOMEZ" userId="1e6cf22b-4652-4a8f-9393-c8ef9269ee6f" providerId="ADAL" clId="{52908E19-B8D1-40AC-BDAD-B54AEA64A447}" dt="2023-01-17T03:33:16.165" v="820" actId="1076"/>
        <pc:sldMkLst>
          <pc:docMk/>
          <pc:sldMk cId="4161719459" sldId="332"/>
        </pc:sldMkLst>
        <pc:spChg chg="mod">
          <ac:chgData name="ROCIO BLANCO GOMEZ" userId="1e6cf22b-4652-4a8f-9393-c8ef9269ee6f" providerId="ADAL" clId="{52908E19-B8D1-40AC-BDAD-B54AEA64A447}" dt="2023-01-17T03:29:58.239" v="795" actId="947"/>
          <ac:spMkLst>
            <pc:docMk/>
            <pc:sldMk cId="4161719459" sldId="332"/>
            <ac:spMk id="3" creationId="{89651DB6-F108-9BCF-E476-EA1B312FD2C7}"/>
          </ac:spMkLst>
        </pc:spChg>
        <pc:spChg chg="add mod">
          <ac:chgData name="ROCIO BLANCO GOMEZ" userId="1e6cf22b-4652-4a8f-9393-c8ef9269ee6f" providerId="ADAL" clId="{52908E19-B8D1-40AC-BDAD-B54AEA64A447}" dt="2023-01-17T03:33:08.892" v="818" actId="1076"/>
          <ac:spMkLst>
            <pc:docMk/>
            <pc:sldMk cId="4161719459" sldId="332"/>
            <ac:spMk id="6" creationId="{C7573657-2B62-82EB-8027-522979A862A1}"/>
          </ac:spMkLst>
        </pc:spChg>
        <pc:picChg chg="add mod">
          <ac:chgData name="ROCIO BLANCO GOMEZ" userId="1e6cf22b-4652-4a8f-9393-c8ef9269ee6f" providerId="ADAL" clId="{52908E19-B8D1-40AC-BDAD-B54AEA64A447}" dt="2023-01-17T03:33:11.816" v="819" actId="1076"/>
          <ac:picMkLst>
            <pc:docMk/>
            <pc:sldMk cId="4161719459" sldId="332"/>
            <ac:picMk id="5" creationId="{D848B226-3DBB-53DB-FF90-82B7C6EC4F66}"/>
          </ac:picMkLst>
        </pc:picChg>
        <pc:picChg chg="add del mod modCrop">
          <ac:chgData name="ROCIO BLANCO GOMEZ" userId="1e6cf22b-4652-4a8f-9393-c8ef9269ee6f" providerId="ADAL" clId="{52908E19-B8D1-40AC-BDAD-B54AEA64A447}" dt="2023-01-17T03:33:00.097" v="815" actId="21"/>
          <ac:picMkLst>
            <pc:docMk/>
            <pc:sldMk cId="4161719459" sldId="332"/>
            <ac:picMk id="7" creationId="{841118A7-8B2D-7C54-E6F4-8555B45D71E2}"/>
          </ac:picMkLst>
        </pc:picChg>
        <pc:picChg chg="add mod">
          <ac:chgData name="ROCIO BLANCO GOMEZ" userId="1e6cf22b-4652-4a8f-9393-c8ef9269ee6f" providerId="ADAL" clId="{52908E19-B8D1-40AC-BDAD-B54AEA64A447}" dt="2023-01-17T03:33:16.165" v="820" actId="1076"/>
          <ac:picMkLst>
            <pc:docMk/>
            <pc:sldMk cId="4161719459" sldId="332"/>
            <ac:picMk id="8" creationId="{A5B8C0EB-F4AC-2591-96E8-7B49404FDB66}"/>
          </ac:picMkLst>
        </pc:picChg>
      </pc:sldChg>
      <pc:sldChg chg="addSp delSp modSp new mod modAnim">
        <pc:chgData name="ROCIO BLANCO GOMEZ" userId="1e6cf22b-4652-4a8f-9393-c8ef9269ee6f" providerId="ADAL" clId="{52908E19-B8D1-40AC-BDAD-B54AEA64A447}" dt="2023-01-17T03:34:44.959" v="832"/>
        <pc:sldMkLst>
          <pc:docMk/>
          <pc:sldMk cId="443810736" sldId="333"/>
        </pc:sldMkLst>
        <pc:spChg chg="add mod">
          <ac:chgData name="ROCIO BLANCO GOMEZ" userId="1e6cf22b-4652-4a8f-9393-c8ef9269ee6f" providerId="ADAL" clId="{52908E19-B8D1-40AC-BDAD-B54AEA64A447}" dt="2023-01-17T03:34:37.650" v="831" actId="255"/>
          <ac:spMkLst>
            <pc:docMk/>
            <pc:sldMk cId="443810736" sldId="333"/>
            <ac:spMk id="8" creationId="{D68FFE60-1765-5D29-4EE6-7198C4D459E2}"/>
          </ac:spMkLst>
        </pc:spChg>
        <pc:picChg chg="add mod">
          <ac:chgData name="ROCIO BLANCO GOMEZ" userId="1e6cf22b-4652-4a8f-9393-c8ef9269ee6f" providerId="ADAL" clId="{52908E19-B8D1-40AC-BDAD-B54AEA64A447}" dt="2023-01-17T03:34:22.186" v="826" actId="1076"/>
          <ac:picMkLst>
            <pc:docMk/>
            <pc:sldMk cId="443810736" sldId="333"/>
            <ac:picMk id="5" creationId="{460F89A9-73C7-0994-8721-D0F237BA5697}"/>
          </ac:picMkLst>
        </pc:picChg>
        <pc:picChg chg="add del mod">
          <ac:chgData name="ROCIO BLANCO GOMEZ" userId="1e6cf22b-4652-4a8f-9393-c8ef9269ee6f" providerId="ADAL" clId="{52908E19-B8D1-40AC-BDAD-B54AEA64A447}" dt="2023-01-17T03:33:48.246" v="823" actId="478"/>
          <ac:picMkLst>
            <pc:docMk/>
            <pc:sldMk cId="443810736" sldId="333"/>
            <ac:picMk id="6" creationId="{965EDC24-EFD5-1529-2601-888B75E913EA}"/>
          </ac:picMkLst>
        </pc:picChg>
      </pc:sldChg>
      <pc:sldChg chg="addSp delSp modSp new mod">
        <pc:chgData name="ROCIO BLANCO GOMEZ" userId="1e6cf22b-4652-4a8f-9393-c8ef9269ee6f" providerId="ADAL" clId="{52908E19-B8D1-40AC-BDAD-B54AEA64A447}" dt="2023-01-17T03:40:03.546" v="1012" actId="20577"/>
        <pc:sldMkLst>
          <pc:docMk/>
          <pc:sldMk cId="601099612" sldId="334"/>
        </pc:sldMkLst>
        <pc:spChg chg="mod">
          <ac:chgData name="ROCIO BLANCO GOMEZ" userId="1e6cf22b-4652-4a8f-9393-c8ef9269ee6f" providerId="ADAL" clId="{52908E19-B8D1-40AC-BDAD-B54AEA64A447}" dt="2023-01-17T03:40:03.546" v="1012" actId="20577"/>
          <ac:spMkLst>
            <pc:docMk/>
            <pc:sldMk cId="601099612" sldId="334"/>
            <ac:spMk id="2" creationId="{45AF2702-C7E3-284C-7A78-77AEAAFA307E}"/>
          </ac:spMkLst>
        </pc:spChg>
        <pc:spChg chg="del mod">
          <ac:chgData name="ROCIO BLANCO GOMEZ" userId="1e6cf22b-4652-4a8f-9393-c8ef9269ee6f" providerId="ADAL" clId="{52908E19-B8D1-40AC-BDAD-B54AEA64A447}" dt="2023-01-17T03:35:57.610" v="834" actId="478"/>
          <ac:spMkLst>
            <pc:docMk/>
            <pc:sldMk cId="601099612" sldId="334"/>
            <ac:spMk id="3" creationId="{357DC2F5-562E-4880-2C14-D6BA81A60A3C}"/>
          </ac:spMkLst>
        </pc:spChg>
        <pc:spChg chg="add mod">
          <ac:chgData name="ROCIO BLANCO GOMEZ" userId="1e6cf22b-4652-4a8f-9393-c8ef9269ee6f" providerId="ADAL" clId="{52908E19-B8D1-40AC-BDAD-B54AEA64A447}" dt="2023-01-17T03:39:58.222" v="1004" actId="5793"/>
          <ac:spMkLst>
            <pc:docMk/>
            <pc:sldMk cId="601099612" sldId="334"/>
            <ac:spMk id="5" creationId="{9479E2C3-9018-EA9D-8703-EFE8DA2DFEE7}"/>
          </ac:spMkLst>
        </pc:spChg>
        <pc:picChg chg="add mod">
          <ac:chgData name="ROCIO BLANCO GOMEZ" userId="1e6cf22b-4652-4a8f-9393-c8ef9269ee6f" providerId="ADAL" clId="{52908E19-B8D1-40AC-BDAD-B54AEA64A447}" dt="2023-01-17T03:36:43.050" v="843" actId="1076"/>
          <ac:picMkLst>
            <pc:docMk/>
            <pc:sldMk cId="601099612" sldId="334"/>
            <ac:picMk id="7" creationId="{946E4B18-EA1A-839B-3FA3-3D517733AB6C}"/>
          </ac:picMkLst>
        </pc:picChg>
        <pc:picChg chg="add mod">
          <ac:chgData name="ROCIO BLANCO GOMEZ" userId="1e6cf22b-4652-4a8f-9393-c8ef9269ee6f" providerId="ADAL" clId="{52908E19-B8D1-40AC-BDAD-B54AEA64A447}" dt="2023-01-17T03:38:56.893" v="863" actId="1076"/>
          <ac:picMkLst>
            <pc:docMk/>
            <pc:sldMk cId="601099612" sldId="334"/>
            <ac:picMk id="9" creationId="{213953A5-798C-D947-C43F-D789B2675EEB}"/>
          </ac:picMkLst>
        </pc:picChg>
      </pc:sldChg>
      <pc:sldChg chg="del">
        <pc:chgData name="ROCIO BLANCO GOMEZ" userId="1e6cf22b-4652-4a8f-9393-c8ef9269ee6f" providerId="ADAL" clId="{52908E19-B8D1-40AC-BDAD-B54AEA64A447}" dt="2023-01-16T19:55:33.586" v="3" actId="47"/>
        <pc:sldMkLst>
          <pc:docMk/>
          <pc:sldMk cId="1821576042" sldId="334"/>
        </pc:sldMkLst>
      </pc:sldChg>
      <pc:sldChg chg="del">
        <pc:chgData name="ROCIO BLANCO GOMEZ" userId="1e6cf22b-4652-4a8f-9393-c8ef9269ee6f" providerId="ADAL" clId="{52908E19-B8D1-40AC-BDAD-B54AEA64A447}" dt="2023-01-16T19:55:32.913" v="1" actId="47"/>
        <pc:sldMkLst>
          <pc:docMk/>
          <pc:sldMk cId="3694239659" sldId="337"/>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EE39752-3869-4DFE-86B1-204F8668F3C5}" type="datetimeFigureOut">
              <a:rPr lang="es-MX" smtClean="0"/>
              <a:t>16/01/2023</a:t>
            </a:fld>
            <a:endParaRPr lang="es-MX"/>
          </a:p>
        </p:txBody>
      </p:sp>
      <p:sp>
        <p:nvSpPr>
          <p:cNvPr id="5" name="Footer Placeholder 4"/>
          <p:cNvSpPr>
            <a:spLocks noGrp="1"/>
          </p:cNvSpPr>
          <p:nvPr>
            <p:ph type="ftr" sz="quarter" idx="11"/>
          </p:nvPr>
        </p:nvSpPr>
        <p:spPr>
          <a:xfrm>
            <a:off x="1371600" y="4323845"/>
            <a:ext cx="6400800" cy="365125"/>
          </a:xfrm>
        </p:spPr>
        <p:txBody>
          <a:bodyPr/>
          <a:lstStyle/>
          <a:p>
            <a:endParaRPr lang="es-MX"/>
          </a:p>
        </p:txBody>
      </p:sp>
      <p:sp>
        <p:nvSpPr>
          <p:cNvPr id="6" name="Slide Number Placeholder 5"/>
          <p:cNvSpPr>
            <a:spLocks noGrp="1"/>
          </p:cNvSpPr>
          <p:nvPr>
            <p:ph type="sldNum" sz="quarter" idx="12"/>
          </p:nvPr>
        </p:nvSpPr>
        <p:spPr>
          <a:xfrm>
            <a:off x="8077200" y="1430866"/>
            <a:ext cx="2743200" cy="365125"/>
          </a:xfrm>
        </p:spPr>
        <p:txBody>
          <a:bodyPr/>
          <a:lstStyle/>
          <a:p>
            <a:fld id="{D73CA4A5-CD51-46D8-A770-DE44608C3F5E}" type="slidenum">
              <a:rPr lang="es-MX" smtClean="0"/>
              <a:t>‹Nº›</a:t>
            </a:fld>
            <a:endParaRPr lang="es-MX"/>
          </a:p>
        </p:txBody>
      </p:sp>
    </p:spTree>
    <p:extLst>
      <p:ext uri="{BB962C8B-B14F-4D97-AF65-F5344CB8AC3E}">
        <p14:creationId xmlns:p14="http://schemas.microsoft.com/office/powerpoint/2010/main" val="1959190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EE39752-3869-4DFE-86B1-204F8668F3C5}" type="datetimeFigureOut">
              <a:rPr lang="es-MX" smtClean="0"/>
              <a:t>16/01/2023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73CA4A5-CD51-46D8-A770-DE44608C3F5E}" type="slidenum">
              <a:rPr lang="es-MX" smtClean="0"/>
              <a:t>‹Nº›</a:t>
            </a:fld>
            <a:endParaRPr lang="es-MX"/>
          </a:p>
        </p:txBody>
      </p:sp>
    </p:spTree>
    <p:extLst>
      <p:ext uri="{BB962C8B-B14F-4D97-AF65-F5344CB8AC3E}">
        <p14:creationId xmlns:p14="http://schemas.microsoft.com/office/powerpoint/2010/main" val="2426868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EE39752-3869-4DFE-86B1-204F8668F3C5}" type="datetimeFigureOut">
              <a:rPr lang="es-MX" smtClean="0"/>
              <a:t>16/01/2023</a:t>
            </a:fld>
            <a:endParaRPr lang="es-MX"/>
          </a:p>
        </p:txBody>
      </p:sp>
      <p:sp>
        <p:nvSpPr>
          <p:cNvPr id="6" name="Footer Placeholder 5"/>
          <p:cNvSpPr>
            <a:spLocks noGrp="1"/>
          </p:cNvSpPr>
          <p:nvPr>
            <p:ph type="ftr" sz="quarter" idx="11"/>
          </p:nvPr>
        </p:nvSpPr>
        <p:spPr>
          <a:xfrm>
            <a:off x="685800" y="379941"/>
            <a:ext cx="6991492" cy="365125"/>
          </a:xfrm>
        </p:spPr>
        <p:txBody>
          <a:bodyPr/>
          <a:lstStyle/>
          <a:p>
            <a:endParaRPr lang="es-MX"/>
          </a:p>
        </p:txBody>
      </p:sp>
      <p:sp>
        <p:nvSpPr>
          <p:cNvPr id="7" name="Slide Number Placeholder 6"/>
          <p:cNvSpPr>
            <a:spLocks noGrp="1"/>
          </p:cNvSpPr>
          <p:nvPr>
            <p:ph type="sldNum" sz="quarter" idx="12"/>
          </p:nvPr>
        </p:nvSpPr>
        <p:spPr>
          <a:xfrm>
            <a:off x="10862452" y="381000"/>
            <a:ext cx="643748" cy="365125"/>
          </a:xfrm>
        </p:spPr>
        <p:txBody>
          <a:bodyPr/>
          <a:lstStyle/>
          <a:p>
            <a:fld id="{D73CA4A5-CD51-46D8-A770-DE44608C3F5E}" type="slidenum">
              <a:rPr lang="es-MX" smtClean="0"/>
              <a:t>‹Nº›</a:t>
            </a:fld>
            <a:endParaRPr lang="es-MX"/>
          </a:p>
        </p:txBody>
      </p:sp>
    </p:spTree>
    <p:extLst>
      <p:ext uri="{BB962C8B-B14F-4D97-AF65-F5344CB8AC3E}">
        <p14:creationId xmlns:p14="http://schemas.microsoft.com/office/powerpoint/2010/main" val="99450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EE39752-3869-4DFE-86B1-204F8668F3C5}" type="datetimeFigureOut">
              <a:rPr lang="es-MX" smtClean="0"/>
              <a:t>16/01/2023</a:t>
            </a:fld>
            <a:endParaRPr lang="es-MX"/>
          </a:p>
        </p:txBody>
      </p:sp>
      <p:sp>
        <p:nvSpPr>
          <p:cNvPr id="6" name="Footer Placeholder 5"/>
          <p:cNvSpPr>
            <a:spLocks noGrp="1"/>
          </p:cNvSpPr>
          <p:nvPr>
            <p:ph type="ftr" sz="quarter" idx="11"/>
          </p:nvPr>
        </p:nvSpPr>
        <p:spPr>
          <a:xfrm>
            <a:off x="685800" y="379941"/>
            <a:ext cx="6991492" cy="365125"/>
          </a:xfrm>
        </p:spPr>
        <p:txBody>
          <a:bodyPr/>
          <a:lstStyle/>
          <a:p>
            <a:endParaRPr lang="es-MX"/>
          </a:p>
        </p:txBody>
      </p:sp>
      <p:sp>
        <p:nvSpPr>
          <p:cNvPr id="7" name="Slide Number Placeholder 6"/>
          <p:cNvSpPr>
            <a:spLocks noGrp="1"/>
          </p:cNvSpPr>
          <p:nvPr>
            <p:ph type="sldNum" sz="quarter" idx="12"/>
          </p:nvPr>
        </p:nvSpPr>
        <p:spPr>
          <a:xfrm>
            <a:off x="10862452" y="381000"/>
            <a:ext cx="643748" cy="365125"/>
          </a:xfrm>
        </p:spPr>
        <p:txBody>
          <a:bodyPr/>
          <a:lstStyle/>
          <a:p>
            <a:fld id="{D73CA4A5-CD51-46D8-A770-DE44608C3F5E}" type="slidenum">
              <a:rPr lang="es-MX" smtClean="0"/>
              <a:t>‹Nº›</a:t>
            </a:fld>
            <a:endParaRPr lang="es-MX"/>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156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EE39752-3869-4DFE-86B1-204F8668F3C5}" type="datetimeFigureOut">
              <a:rPr lang="es-MX" smtClean="0"/>
              <a:t>16/01/2023</a:t>
            </a:fld>
            <a:endParaRPr lang="es-MX"/>
          </a:p>
        </p:txBody>
      </p:sp>
      <p:sp>
        <p:nvSpPr>
          <p:cNvPr id="6" name="Footer Placeholder 5"/>
          <p:cNvSpPr>
            <a:spLocks noGrp="1"/>
          </p:cNvSpPr>
          <p:nvPr>
            <p:ph type="ftr" sz="quarter" idx="11"/>
          </p:nvPr>
        </p:nvSpPr>
        <p:spPr>
          <a:xfrm>
            <a:off x="685800" y="378883"/>
            <a:ext cx="6991492" cy="365125"/>
          </a:xfrm>
        </p:spPr>
        <p:txBody>
          <a:bodyPr/>
          <a:lstStyle/>
          <a:p>
            <a:endParaRPr lang="es-MX"/>
          </a:p>
        </p:txBody>
      </p:sp>
      <p:sp>
        <p:nvSpPr>
          <p:cNvPr id="7" name="Slide Number Placeholder 6"/>
          <p:cNvSpPr>
            <a:spLocks noGrp="1"/>
          </p:cNvSpPr>
          <p:nvPr>
            <p:ph type="sldNum" sz="quarter" idx="12"/>
          </p:nvPr>
        </p:nvSpPr>
        <p:spPr>
          <a:xfrm>
            <a:off x="10862452" y="381000"/>
            <a:ext cx="643748" cy="365125"/>
          </a:xfrm>
        </p:spPr>
        <p:txBody>
          <a:bodyPr/>
          <a:lstStyle/>
          <a:p>
            <a:fld id="{D73CA4A5-CD51-46D8-A770-DE44608C3F5E}" type="slidenum">
              <a:rPr lang="es-MX" smtClean="0"/>
              <a:t>‹Nº›</a:t>
            </a:fld>
            <a:endParaRPr lang="es-MX"/>
          </a:p>
        </p:txBody>
      </p:sp>
    </p:spTree>
    <p:extLst>
      <p:ext uri="{BB962C8B-B14F-4D97-AF65-F5344CB8AC3E}">
        <p14:creationId xmlns:p14="http://schemas.microsoft.com/office/powerpoint/2010/main" val="4127124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9EE39752-3869-4DFE-86B1-204F8668F3C5}" type="datetimeFigureOut">
              <a:rPr lang="es-MX" smtClean="0"/>
              <a:t>16/01/2023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73CA4A5-CD51-46D8-A770-DE44608C3F5E}" type="slidenum">
              <a:rPr lang="es-MX" smtClean="0"/>
              <a:t>‹Nº›</a:t>
            </a:fld>
            <a:endParaRPr lang="es-MX"/>
          </a:p>
        </p:txBody>
      </p:sp>
    </p:spTree>
    <p:extLst>
      <p:ext uri="{BB962C8B-B14F-4D97-AF65-F5344CB8AC3E}">
        <p14:creationId xmlns:p14="http://schemas.microsoft.com/office/powerpoint/2010/main" val="3604243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9EE39752-3869-4DFE-86B1-204F8668F3C5}" type="datetimeFigureOut">
              <a:rPr lang="es-MX" smtClean="0"/>
              <a:t>16/01/2023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73CA4A5-CD51-46D8-A770-DE44608C3F5E}" type="slidenum">
              <a:rPr lang="es-MX" smtClean="0"/>
              <a:t>‹Nº›</a:t>
            </a:fld>
            <a:endParaRPr lang="es-MX"/>
          </a:p>
        </p:txBody>
      </p:sp>
    </p:spTree>
    <p:extLst>
      <p:ext uri="{BB962C8B-B14F-4D97-AF65-F5344CB8AC3E}">
        <p14:creationId xmlns:p14="http://schemas.microsoft.com/office/powerpoint/2010/main" val="3863491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E39752-3869-4DFE-86B1-204F8668F3C5}" type="datetimeFigureOut">
              <a:rPr lang="es-MX" smtClean="0"/>
              <a:t>16/01/2023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73CA4A5-CD51-46D8-A770-DE44608C3F5E}" type="slidenum">
              <a:rPr lang="es-MX" smtClean="0"/>
              <a:t>‹Nº›</a:t>
            </a:fld>
            <a:endParaRPr lang="es-MX"/>
          </a:p>
        </p:txBody>
      </p:sp>
    </p:spTree>
    <p:extLst>
      <p:ext uri="{BB962C8B-B14F-4D97-AF65-F5344CB8AC3E}">
        <p14:creationId xmlns:p14="http://schemas.microsoft.com/office/powerpoint/2010/main" val="535814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EE39752-3869-4DFE-86B1-204F8668F3C5}" type="datetimeFigureOut">
              <a:rPr lang="es-MX" smtClean="0"/>
              <a:t>16/01/2023</a:t>
            </a:fld>
            <a:endParaRPr lang="es-MX"/>
          </a:p>
        </p:txBody>
      </p:sp>
      <p:sp>
        <p:nvSpPr>
          <p:cNvPr id="5" name="Footer Placeholder 4"/>
          <p:cNvSpPr>
            <a:spLocks noGrp="1"/>
          </p:cNvSpPr>
          <p:nvPr>
            <p:ph type="ftr" sz="quarter" idx="11"/>
          </p:nvPr>
        </p:nvSpPr>
        <p:spPr>
          <a:xfrm>
            <a:off x="685800" y="381000"/>
            <a:ext cx="6991492" cy="365125"/>
          </a:xfrm>
        </p:spPr>
        <p:txBody>
          <a:bodyPr/>
          <a:lstStyle/>
          <a:p>
            <a:endParaRPr lang="es-MX"/>
          </a:p>
        </p:txBody>
      </p:sp>
      <p:sp>
        <p:nvSpPr>
          <p:cNvPr id="6" name="Slide Number Placeholder 5"/>
          <p:cNvSpPr>
            <a:spLocks noGrp="1"/>
          </p:cNvSpPr>
          <p:nvPr>
            <p:ph type="sldNum" sz="quarter" idx="12"/>
          </p:nvPr>
        </p:nvSpPr>
        <p:spPr>
          <a:xfrm>
            <a:off x="10862452" y="381000"/>
            <a:ext cx="643748" cy="365125"/>
          </a:xfrm>
        </p:spPr>
        <p:txBody>
          <a:bodyPr/>
          <a:lstStyle/>
          <a:p>
            <a:fld id="{D73CA4A5-CD51-46D8-A770-DE44608C3F5E}" type="slidenum">
              <a:rPr lang="es-MX" smtClean="0"/>
              <a:t>‹Nº›</a:t>
            </a:fld>
            <a:endParaRPr lang="es-MX"/>
          </a:p>
        </p:txBody>
      </p:sp>
    </p:spTree>
    <p:extLst>
      <p:ext uri="{BB962C8B-B14F-4D97-AF65-F5344CB8AC3E}">
        <p14:creationId xmlns:p14="http://schemas.microsoft.com/office/powerpoint/2010/main" val="2576544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E39752-3869-4DFE-86B1-204F8668F3C5}" type="datetimeFigureOut">
              <a:rPr lang="es-MX" smtClean="0"/>
              <a:t>16/01/2023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73CA4A5-CD51-46D8-A770-DE44608C3F5E}" type="slidenum">
              <a:rPr lang="es-MX" smtClean="0"/>
              <a:t>‹Nº›</a:t>
            </a:fld>
            <a:endParaRPr lang="es-MX"/>
          </a:p>
        </p:txBody>
      </p:sp>
    </p:spTree>
    <p:extLst>
      <p:ext uri="{BB962C8B-B14F-4D97-AF65-F5344CB8AC3E}">
        <p14:creationId xmlns:p14="http://schemas.microsoft.com/office/powerpoint/2010/main" val="351533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EE39752-3869-4DFE-86B1-204F8668F3C5}" type="datetimeFigureOut">
              <a:rPr lang="es-MX" smtClean="0"/>
              <a:t>16/01/2023</a:t>
            </a:fld>
            <a:endParaRPr lang="es-MX"/>
          </a:p>
        </p:txBody>
      </p:sp>
      <p:sp>
        <p:nvSpPr>
          <p:cNvPr id="5" name="Footer Placeholder 4"/>
          <p:cNvSpPr>
            <a:spLocks noGrp="1"/>
          </p:cNvSpPr>
          <p:nvPr>
            <p:ph type="ftr" sz="quarter" idx="11"/>
          </p:nvPr>
        </p:nvSpPr>
        <p:spPr>
          <a:xfrm>
            <a:off x="685800" y="381001"/>
            <a:ext cx="6991492" cy="364065"/>
          </a:xfrm>
        </p:spPr>
        <p:txBody>
          <a:bodyPr/>
          <a:lstStyle/>
          <a:p>
            <a:endParaRPr lang="es-MX"/>
          </a:p>
        </p:txBody>
      </p:sp>
      <p:sp>
        <p:nvSpPr>
          <p:cNvPr id="6" name="Slide Number Placeholder 5"/>
          <p:cNvSpPr>
            <a:spLocks noGrp="1"/>
          </p:cNvSpPr>
          <p:nvPr>
            <p:ph type="sldNum" sz="quarter" idx="12"/>
          </p:nvPr>
        </p:nvSpPr>
        <p:spPr>
          <a:xfrm>
            <a:off x="10862452" y="381000"/>
            <a:ext cx="643748" cy="365125"/>
          </a:xfrm>
        </p:spPr>
        <p:txBody>
          <a:bodyPr/>
          <a:lstStyle/>
          <a:p>
            <a:fld id="{D73CA4A5-CD51-46D8-A770-DE44608C3F5E}" type="slidenum">
              <a:rPr lang="es-MX" smtClean="0"/>
              <a:t>‹Nº›</a:t>
            </a:fld>
            <a:endParaRPr lang="es-MX"/>
          </a:p>
        </p:txBody>
      </p:sp>
    </p:spTree>
    <p:extLst>
      <p:ext uri="{BB962C8B-B14F-4D97-AF65-F5344CB8AC3E}">
        <p14:creationId xmlns:p14="http://schemas.microsoft.com/office/powerpoint/2010/main" val="377211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EE39752-3869-4DFE-86B1-204F8668F3C5}" type="datetimeFigureOut">
              <a:rPr lang="es-MX" smtClean="0"/>
              <a:t>16/01/2023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73CA4A5-CD51-46D8-A770-DE44608C3F5E}" type="slidenum">
              <a:rPr lang="es-MX" smtClean="0"/>
              <a:t>‹Nº›</a:t>
            </a:fld>
            <a:endParaRPr lang="es-MX"/>
          </a:p>
        </p:txBody>
      </p:sp>
    </p:spTree>
    <p:extLst>
      <p:ext uri="{BB962C8B-B14F-4D97-AF65-F5344CB8AC3E}">
        <p14:creationId xmlns:p14="http://schemas.microsoft.com/office/powerpoint/2010/main" val="214124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EE39752-3869-4DFE-86B1-204F8668F3C5}" type="datetimeFigureOut">
              <a:rPr lang="es-MX" smtClean="0"/>
              <a:t>16/01/2023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73CA4A5-CD51-46D8-A770-DE44608C3F5E}" type="slidenum">
              <a:rPr lang="es-MX" smtClean="0"/>
              <a:t>‹Nº›</a:t>
            </a:fld>
            <a:endParaRPr lang="es-MX"/>
          </a:p>
        </p:txBody>
      </p:sp>
    </p:spTree>
    <p:extLst>
      <p:ext uri="{BB962C8B-B14F-4D97-AF65-F5344CB8AC3E}">
        <p14:creationId xmlns:p14="http://schemas.microsoft.com/office/powerpoint/2010/main" val="103796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EE39752-3869-4DFE-86B1-204F8668F3C5}" type="datetimeFigureOut">
              <a:rPr lang="es-MX" smtClean="0"/>
              <a:t>16/01/2023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73CA4A5-CD51-46D8-A770-DE44608C3F5E}" type="slidenum">
              <a:rPr lang="es-MX" smtClean="0"/>
              <a:t>‹Nº›</a:t>
            </a:fld>
            <a:endParaRPr lang="es-MX"/>
          </a:p>
        </p:txBody>
      </p:sp>
    </p:spTree>
    <p:extLst>
      <p:ext uri="{BB962C8B-B14F-4D97-AF65-F5344CB8AC3E}">
        <p14:creationId xmlns:p14="http://schemas.microsoft.com/office/powerpoint/2010/main" val="120468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39752-3869-4DFE-86B1-204F8668F3C5}" type="datetimeFigureOut">
              <a:rPr lang="es-MX" smtClean="0"/>
              <a:t>16/01/2023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73CA4A5-CD51-46D8-A770-DE44608C3F5E}" type="slidenum">
              <a:rPr lang="es-MX" smtClean="0"/>
              <a:t>‹Nº›</a:t>
            </a:fld>
            <a:endParaRPr lang="es-MX"/>
          </a:p>
        </p:txBody>
      </p:sp>
    </p:spTree>
    <p:extLst>
      <p:ext uri="{BB962C8B-B14F-4D97-AF65-F5344CB8AC3E}">
        <p14:creationId xmlns:p14="http://schemas.microsoft.com/office/powerpoint/2010/main" val="340464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EE39752-3869-4DFE-86B1-204F8668F3C5}" type="datetimeFigureOut">
              <a:rPr lang="es-MX" smtClean="0"/>
              <a:t>16/01/2023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73CA4A5-CD51-46D8-A770-DE44608C3F5E}" type="slidenum">
              <a:rPr lang="es-MX" smtClean="0"/>
              <a:t>‹Nº›</a:t>
            </a:fld>
            <a:endParaRPr lang="es-MX"/>
          </a:p>
        </p:txBody>
      </p:sp>
    </p:spTree>
    <p:extLst>
      <p:ext uri="{BB962C8B-B14F-4D97-AF65-F5344CB8AC3E}">
        <p14:creationId xmlns:p14="http://schemas.microsoft.com/office/powerpoint/2010/main" val="7331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EE39752-3869-4DFE-86B1-204F8668F3C5}" type="datetimeFigureOut">
              <a:rPr lang="es-MX" smtClean="0"/>
              <a:t>16/01/2023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73CA4A5-CD51-46D8-A770-DE44608C3F5E}" type="slidenum">
              <a:rPr lang="es-MX" smtClean="0"/>
              <a:t>‹Nº›</a:t>
            </a:fld>
            <a:endParaRPr lang="es-MX"/>
          </a:p>
        </p:txBody>
      </p:sp>
    </p:spTree>
    <p:extLst>
      <p:ext uri="{BB962C8B-B14F-4D97-AF65-F5344CB8AC3E}">
        <p14:creationId xmlns:p14="http://schemas.microsoft.com/office/powerpoint/2010/main" val="264504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EE39752-3869-4DFE-86B1-204F8668F3C5}" type="datetimeFigureOut">
              <a:rPr lang="es-MX" smtClean="0"/>
              <a:t>16/01/2023</a:t>
            </a:fld>
            <a:endParaRPr lang="es-MX"/>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73CA4A5-CD51-46D8-A770-DE44608C3F5E}" type="slidenum">
              <a:rPr lang="es-MX" smtClean="0"/>
              <a:t>‹Nº›</a:t>
            </a:fld>
            <a:endParaRPr lang="es-MX"/>
          </a:p>
        </p:txBody>
      </p:sp>
    </p:spTree>
    <p:extLst>
      <p:ext uri="{BB962C8B-B14F-4D97-AF65-F5344CB8AC3E}">
        <p14:creationId xmlns:p14="http://schemas.microsoft.com/office/powerpoint/2010/main" val="16685613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92EA24-D30E-43B4-AE51-146DE2D493EF}"/>
              </a:ext>
            </a:extLst>
          </p:cNvPr>
          <p:cNvSpPr>
            <a:spLocks noGrp="1"/>
          </p:cNvSpPr>
          <p:nvPr>
            <p:ph type="ctrTitle"/>
          </p:nvPr>
        </p:nvSpPr>
        <p:spPr>
          <a:xfrm>
            <a:off x="1265582" y="2187718"/>
            <a:ext cx="9448800" cy="1825096"/>
          </a:xfrm>
        </p:spPr>
        <p:txBody>
          <a:bodyPr/>
          <a:lstStyle/>
          <a:p>
            <a:pPr algn="ctr"/>
            <a:r>
              <a:rPr lang="es-MX" dirty="0"/>
              <a:t>Probabilidad y estadística	</a:t>
            </a:r>
          </a:p>
        </p:txBody>
      </p:sp>
      <p:sp>
        <p:nvSpPr>
          <p:cNvPr id="3" name="Subtítulo 2">
            <a:extLst>
              <a:ext uri="{FF2B5EF4-FFF2-40B4-BE49-F238E27FC236}">
                <a16:creationId xmlns:a16="http://schemas.microsoft.com/office/drawing/2014/main" id="{BCCCB048-F18D-4AA7-A688-62712CC8299A}"/>
              </a:ext>
            </a:extLst>
          </p:cNvPr>
          <p:cNvSpPr>
            <a:spLocks noGrp="1"/>
          </p:cNvSpPr>
          <p:nvPr>
            <p:ph type="subTitle" idx="1"/>
          </p:nvPr>
        </p:nvSpPr>
        <p:spPr>
          <a:xfrm>
            <a:off x="1265582" y="4188792"/>
            <a:ext cx="9448800" cy="685800"/>
          </a:xfrm>
        </p:spPr>
        <p:txBody>
          <a:bodyPr/>
          <a:lstStyle/>
          <a:p>
            <a:pPr algn="r"/>
            <a:r>
              <a:rPr lang="es-MX" dirty="0"/>
              <a:t>Rocio Blanco Gómez </a:t>
            </a:r>
          </a:p>
        </p:txBody>
      </p:sp>
    </p:spTree>
    <p:extLst>
      <p:ext uri="{BB962C8B-B14F-4D97-AF65-F5344CB8AC3E}">
        <p14:creationId xmlns:p14="http://schemas.microsoft.com/office/powerpoint/2010/main" val="1736781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D28AF-783E-4E0B-840C-CB226D60E502}"/>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21722FE-C23F-9973-FC8D-9DD9A0032DB3}"/>
              </a:ext>
            </a:extLst>
          </p:cNvPr>
          <p:cNvSpPr>
            <a:spLocks noGrp="1"/>
          </p:cNvSpPr>
          <p:nvPr>
            <p:ph idx="1"/>
          </p:nvPr>
        </p:nvSpPr>
        <p:spPr/>
        <p:txBody>
          <a:bodyPr/>
          <a:lstStyle/>
          <a:p>
            <a:pPr marL="0" indent="0" algn="just">
              <a:buNone/>
            </a:pPr>
            <a:r>
              <a:rPr lang="es-ES" dirty="0"/>
              <a:t>Esta condición determina que la distribución normal sea una familia de distribuciones, cada una con sus propios parámetros (media y desviación estándar), lo cual dificulta el cálculo de las áreas (probabilidad) comprendidas entre los límites que se tengan en un determinado problema. Es necesario el uso de cálculo integral para la determinación de las áreas (probabilidades) requeridas, si no disponemos de una computadora a nuestro alcance.</a:t>
            </a:r>
            <a:endParaRPr lang="es-MX" dirty="0"/>
          </a:p>
        </p:txBody>
      </p:sp>
      <p:sp>
        <p:nvSpPr>
          <p:cNvPr id="4" name="Rectángulo: esquinas redondeadas 3">
            <a:extLst>
              <a:ext uri="{FF2B5EF4-FFF2-40B4-BE49-F238E27FC236}">
                <a16:creationId xmlns:a16="http://schemas.microsoft.com/office/drawing/2014/main" id="{F2B567EC-E630-3469-3DD6-0AFDDF0516FD}"/>
              </a:ext>
            </a:extLst>
          </p:cNvPr>
          <p:cNvSpPr/>
          <p:nvPr/>
        </p:nvSpPr>
        <p:spPr>
          <a:xfrm>
            <a:off x="685800" y="4629873"/>
            <a:ext cx="10726838" cy="1863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dirty="0"/>
              <a:t>Distribución Normal Estándar: La distribución normal estándar, es la que nos permite reducir cualquier distribución normal al formato de la normal estándar, ya que ésta tiene una media aritmética y desviación estándar únicas, cuyos valores son cero y uno respectivamente.</a:t>
            </a:r>
            <a:endParaRPr lang="es-MX" sz="2200" dirty="0"/>
          </a:p>
        </p:txBody>
      </p:sp>
    </p:spTree>
    <p:extLst>
      <p:ext uri="{BB962C8B-B14F-4D97-AF65-F5344CB8AC3E}">
        <p14:creationId xmlns:p14="http://schemas.microsoft.com/office/powerpoint/2010/main" val="2130468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99FB4-CCE8-7352-4A6F-D301A1BE9612}"/>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52F4BCF2-F46A-A117-024E-0396872E147F}"/>
              </a:ext>
            </a:extLst>
          </p:cNvPr>
          <p:cNvSpPr>
            <a:spLocks noGrp="1"/>
          </p:cNvSpPr>
          <p:nvPr>
            <p:ph idx="1"/>
          </p:nvPr>
        </p:nvSpPr>
        <p:spPr>
          <a:xfrm>
            <a:off x="558478" y="1743147"/>
            <a:ext cx="10820400" cy="4024125"/>
          </a:xfrm>
        </p:spPr>
        <p:txBody>
          <a:bodyPr/>
          <a:lstStyle/>
          <a:p>
            <a:pPr marL="0" indent="0">
              <a:buNone/>
            </a:pPr>
            <a:r>
              <a:rPr lang="es-ES" dirty="0"/>
              <a:t>Esta distribución también se denomina distribución z y el proceso de transformación o conversión estandarización. La expresión matemática que nos permitirá realizar la transformación a distribución z es:</a:t>
            </a:r>
            <a:endParaRPr lang="es-MX" dirty="0"/>
          </a:p>
        </p:txBody>
      </p:sp>
      <p:pic>
        <p:nvPicPr>
          <p:cNvPr id="5" name="Imagen 4">
            <a:extLst>
              <a:ext uri="{FF2B5EF4-FFF2-40B4-BE49-F238E27FC236}">
                <a16:creationId xmlns:a16="http://schemas.microsoft.com/office/drawing/2014/main" id="{613E15B1-DBCD-FD5E-2391-671549787959}"/>
              </a:ext>
            </a:extLst>
          </p:cNvPr>
          <p:cNvPicPr>
            <a:picLocks noChangeAspect="1"/>
          </p:cNvPicPr>
          <p:nvPr/>
        </p:nvPicPr>
        <p:blipFill>
          <a:blip r:embed="rId2"/>
          <a:stretch>
            <a:fillRect/>
          </a:stretch>
        </p:blipFill>
        <p:spPr>
          <a:xfrm>
            <a:off x="1746550" y="2835797"/>
            <a:ext cx="8026294" cy="3812703"/>
          </a:xfrm>
          <a:prstGeom prst="rect">
            <a:avLst/>
          </a:prstGeom>
        </p:spPr>
      </p:pic>
    </p:spTree>
    <p:extLst>
      <p:ext uri="{BB962C8B-B14F-4D97-AF65-F5344CB8AC3E}">
        <p14:creationId xmlns:p14="http://schemas.microsoft.com/office/powerpoint/2010/main" val="3182887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518368-3E71-F556-8380-60A0FEE0F3E9}"/>
              </a:ext>
            </a:extLst>
          </p:cNvPr>
          <p:cNvSpPr>
            <a:spLocks noGrp="1"/>
          </p:cNvSpPr>
          <p:nvPr>
            <p:ph type="title"/>
          </p:nvPr>
        </p:nvSpPr>
        <p:spPr>
          <a:xfrm>
            <a:off x="2895600" y="764373"/>
            <a:ext cx="8610600" cy="1293028"/>
          </a:xfrm>
        </p:spPr>
        <p:txBody>
          <a:bodyPr>
            <a:normAutofit/>
          </a:bodyPr>
          <a:lstStyle/>
          <a:p>
            <a:endParaRPr lang="es-MX"/>
          </a:p>
        </p:txBody>
      </p:sp>
      <p:sp>
        <p:nvSpPr>
          <p:cNvPr id="3" name="Marcador de contenido 2">
            <a:extLst>
              <a:ext uri="{FF2B5EF4-FFF2-40B4-BE49-F238E27FC236}">
                <a16:creationId xmlns:a16="http://schemas.microsoft.com/office/drawing/2014/main" id="{A815FBCA-6164-5A81-DAE3-CC3078DDE0B7}"/>
              </a:ext>
            </a:extLst>
          </p:cNvPr>
          <p:cNvSpPr>
            <a:spLocks noGrp="1"/>
          </p:cNvSpPr>
          <p:nvPr>
            <p:ph idx="1"/>
          </p:nvPr>
        </p:nvSpPr>
        <p:spPr>
          <a:xfrm>
            <a:off x="677333" y="2194560"/>
            <a:ext cx="5816600" cy="4024125"/>
          </a:xfrm>
        </p:spPr>
        <p:txBody>
          <a:bodyPr>
            <a:normAutofit/>
          </a:bodyPr>
          <a:lstStyle/>
          <a:p>
            <a:pPr marL="0" indent="0" algn="just">
              <a:buNone/>
            </a:pPr>
            <a:r>
              <a:rPr lang="es-ES" sz="1700" dirty="0"/>
              <a:t>la distribución de probabilidad para z, ilustrada, se denomina distribución normal estandarizada porque su media es 0 y su desviación estándar es 1. Los valores de z del lado izquierdo de la curva son negativos, en tanto que los del lado derecho son positivos. El área bajo la curva normal estándar a la izquierda de un valor especificado de z, por ejemplo z</a:t>
            </a:r>
            <a:r>
              <a:rPr lang="es-ES" sz="1700" baseline="-25000" dirty="0"/>
              <a:t>0</a:t>
            </a:r>
            <a:r>
              <a:rPr lang="es-ES" sz="1700" dirty="0"/>
              <a:t>, es la probabilidad P(z ≤  z</a:t>
            </a:r>
            <a:r>
              <a:rPr lang="es-ES" sz="1700" baseline="-25000" dirty="0"/>
              <a:t>0</a:t>
            </a:r>
            <a:r>
              <a:rPr lang="es-ES" sz="1700" dirty="0"/>
              <a:t>). Esta área acumulativa está registrada en la tabla y se muestra como el área sombreada. Observe que la tabla contiene valores positivos y negativos de z. La columna izquierda de la tabla da el valor de z correcto al décimo lugar; el segundo lugar decimal para z, correspondiente a las centenas, se da en el renglón superior</a:t>
            </a:r>
            <a:endParaRPr lang="es-MX" sz="1700" dirty="0"/>
          </a:p>
        </p:txBody>
      </p:sp>
      <p:pic>
        <p:nvPicPr>
          <p:cNvPr id="5" name="Imagen 4">
            <a:extLst>
              <a:ext uri="{FF2B5EF4-FFF2-40B4-BE49-F238E27FC236}">
                <a16:creationId xmlns:a16="http://schemas.microsoft.com/office/drawing/2014/main" id="{A7909E4E-586C-73EE-8F71-4D74EFAA8DE4}"/>
              </a:ext>
            </a:extLst>
          </p:cNvPr>
          <p:cNvPicPr>
            <a:picLocks noChangeAspect="1"/>
          </p:cNvPicPr>
          <p:nvPr/>
        </p:nvPicPr>
        <p:blipFill>
          <a:blip r:embed="rId2"/>
          <a:stretch>
            <a:fillRect/>
          </a:stretch>
        </p:blipFill>
        <p:spPr>
          <a:xfrm>
            <a:off x="6985000" y="2194560"/>
            <a:ext cx="4521200" cy="3193225"/>
          </a:xfrm>
          <a:prstGeom prst="rect">
            <a:avLst/>
          </a:prstGeom>
        </p:spPr>
      </p:pic>
    </p:spTree>
    <p:extLst>
      <p:ext uri="{BB962C8B-B14F-4D97-AF65-F5344CB8AC3E}">
        <p14:creationId xmlns:p14="http://schemas.microsoft.com/office/powerpoint/2010/main" val="4006293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1021F7-9304-4AD0-3042-BC9A2EB2547A}"/>
              </a:ext>
            </a:extLst>
          </p:cNvPr>
          <p:cNvSpPr>
            <a:spLocks noGrp="1"/>
          </p:cNvSpPr>
          <p:nvPr>
            <p:ph type="title"/>
          </p:nvPr>
        </p:nvSpPr>
        <p:spPr/>
        <p:txBody>
          <a:bodyPr/>
          <a:lstStyle/>
          <a:p>
            <a:r>
              <a:rPr lang="es-MX" dirty="0"/>
              <a:t>ejemplo</a:t>
            </a:r>
          </a:p>
        </p:txBody>
      </p:sp>
      <p:sp>
        <p:nvSpPr>
          <p:cNvPr id="3" name="Marcador de contenido 2">
            <a:extLst>
              <a:ext uri="{FF2B5EF4-FFF2-40B4-BE49-F238E27FC236}">
                <a16:creationId xmlns:a16="http://schemas.microsoft.com/office/drawing/2014/main" id="{29790922-F254-BA36-F419-28F240D9B031}"/>
              </a:ext>
            </a:extLst>
          </p:cNvPr>
          <p:cNvSpPr>
            <a:spLocks noGrp="1"/>
          </p:cNvSpPr>
          <p:nvPr>
            <p:ph idx="1"/>
          </p:nvPr>
        </p:nvSpPr>
        <p:spPr>
          <a:xfrm>
            <a:off x="685800" y="2194560"/>
            <a:ext cx="4152322" cy="4024125"/>
          </a:xfrm>
        </p:spPr>
        <p:txBody>
          <a:bodyPr/>
          <a:lstStyle/>
          <a:p>
            <a:pPr algn="just"/>
            <a:r>
              <a:rPr lang="es-ES" dirty="0"/>
              <a:t>Encuentre P(z ≤ 1.63). Esta probabilidad corresponde al área a la izquierda de un punto z =1.63 desviaciones estándar a la derecha de la media.</a:t>
            </a:r>
            <a:endParaRPr lang="es-MX" dirty="0"/>
          </a:p>
        </p:txBody>
      </p:sp>
      <p:pic>
        <p:nvPicPr>
          <p:cNvPr id="5" name="Imagen 4">
            <a:extLst>
              <a:ext uri="{FF2B5EF4-FFF2-40B4-BE49-F238E27FC236}">
                <a16:creationId xmlns:a16="http://schemas.microsoft.com/office/drawing/2014/main" id="{CE1339DA-A1C8-881A-7DC4-04AA8C51D478}"/>
              </a:ext>
            </a:extLst>
          </p:cNvPr>
          <p:cNvPicPr>
            <a:picLocks noChangeAspect="1"/>
          </p:cNvPicPr>
          <p:nvPr/>
        </p:nvPicPr>
        <p:blipFill>
          <a:blip r:embed="rId2"/>
          <a:stretch>
            <a:fillRect/>
          </a:stretch>
        </p:blipFill>
        <p:spPr>
          <a:xfrm>
            <a:off x="4838122" y="2057401"/>
            <a:ext cx="6668078" cy="3360711"/>
          </a:xfrm>
          <a:prstGeom prst="rect">
            <a:avLst/>
          </a:prstGeom>
        </p:spPr>
      </p:pic>
    </p:spTree>
    <p:extLst>
      <p:ext uri="{BB962C8B-B14F-4D97-AF65-F5344CB8AC3E}">
        <p14:creationId xmlns:p14="http://schemas.microsoft.com/office/powerpoint/2010/main" val="354296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25B80D-8E22-02F3-9728-5CB282ABEA9A}"/>
              </a:ext>
            </a:extLst>
          </p:cNvPr>
          <p:cNvSpPr>
            <a:spLocks noGrp="1"/>
          </p:cNvSpPr>
          <p:nvPr>
            <p:ph type="title"/>
          </p:nvPr>
        </p:nvSpPr>
        <p:spPr/>
        <p:txBody>
          <a:bodyPr/>
          <a:lstStyle/>
          <a:p>
            <a:r>
              <a:rPr lang="es-MX" dirty="0"/>
              <a:t>ejemplo</a:t>
            </a:r>
          </a:p>
        </p:txBody>
      </p:sp>
      <p:sp>
        <p:nvSpPr>
          <p:cNvPr id="3" name="Marcador de contenido 2">
            <a:extLst>
              <a:ext uri="{FF2B5EF4-FFF2-40B4-BE49-F238E27FC236}">
                <a16:creationId xmlns:a16="http://schemas.microsoft.com/office/drawing/2014/main" id="{6FEEBF71-7CB1-8750-ABCF-FDE8339859E8}"/>
              </a:ext>
            </a:extLst>
          </p:cNvPr>
          <p:cNvSpPr>
            <a:spLocks noGrp="1"/>
          </p:cNvSpPr>
          <p:nvPr>
            <p:ph idx="1"/>
          </p:nvPr>
        </p:nvSpPr>
        <p:spPr>
          <a:xfrm>
            <a:off x="685800" y="2194560"/>
            <a:ext cx="4526280" cy="4024125"/>
          </a:xfrm>
        </p:spPr>
        <p:txBody>
          <a:bodyPr/>
          <a:lstStyle/>
          <a:p>
            <a:pPr marL="0" indent="0" algn="just">
              <a:buNone/>
            </a:pPr>
            <a:r>
              <a:rPr lang="es-ES" dirty="0"/>
              <a:t>Las áreas a la izquierda de z = 0 se encuentran usando valores negativos de z. </a:t>
            </a:r>
          </a:p>
          <a:p>
            <a:pPr marL="0" indent="0" algn="just">
              <a:buNone/>
            </a:pPr>
            <a:r>
              <a:rPr lang="es-ES" dirty="0"/>
              <a:t>Encuentre P(z ≥ .5). Esta probabilidad corresponde al área a la derecha de un punto z = .5 de desviación estándar a la izquierda de la</a:t>
            </a:r>
            <a:endParaRPr lang="es-MX" dirty="0"/>
          </a:p>
        </p:txBody>
      </p:sp>
      <p:pic>
        <p:nvPicPr>
          <p:cNvPr id="5" name="Imagen 4">
            <a:extLst>
              <a:ext uri="{FF2B5EF4-FFF2-40B4-BE49-F238E27FC236}">
                <a16:creationId xmlns:a16="http://schemas.microsoft.com/office/drawing/2014/main" id="{ABB747E9-F6EA-181E-0DE7-4F2A47A15661}"/>
              </a:ext>
            </a:extLst>
          </p:cNvPr>
          <p:cNvPicPr>
            <a:picLocks noChangeAspect="1"/>
          </p:cNvPicPr>
          <p:nvPr/>
        </p:nvPicPr>
        <p:blipFill>
          <a:blip r:embed="rId2"/>
          <a:stretch>
            <a:fillRect/>
          </a:stretch>
        </p:blipFill>
        <p:spPr>
          <a:xfrm>
            <a:off x="5539160" y="2194560"/>
            <a:ext cx="6713802" cy="2613887"/>
          </a:xfrm>
          <a:prstGeom prst="rect">
            <a:avLst/>
          </a:prstGeom>
        </p:spPr>
      </p:pic>
      <p:pic>
        <p:nvPicPr>
          <p:cNvPr id="7" name="Imagen 6">
            <a:extLst>
              <a:ext uri="{FF2B5EF4-FFF2-40B4-BE49-F238E27FC236}">
                <a16:creationId xmlns:a16="http://schemas.microsoft.com/office/drawing/2014/main" id="{7A2C49BC-2749-7C0C-4889-C05A4AC40844}"/>
              </a:ext>
            </a:extLst>
          </p:cNvPr>
          <p:cNvPicPr>
            <a:picLocks noChangeAspect="1"/>
          </p:cNvPicPr>
          <p:nvPr/>
        </p:nvPicPr>
        <p:blipFill>
          <a:blip r:embed="rId3"/>
          <a:stretch>
            <a:fillRect/>
          </a:stretch>
        </p:blipFill>
        <p:spPr>
          <a:xfrm>
            <a:off x="3520191" y="5403261"/>
            <a:ext cx="5730737" cy="952583"/>
          </a:xfrm>
          <a:prstGeom prst="rect">
            <a:avLst/>
          </a:prstGeom>
        </p:spPr>
      </p:pic>
    </p:spTree>
    <p:extLst>
      <p:ext uri="{BB962C8B-B14F-4D97-AF65-F5344CB8AC3E}">
        <p14:creationId xmlns:p14="http://schemas.microsoft.com/office/powerpoint/2010/main" val="359732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4A48A4-26C3-3348-D618-3FB880378E4A}"/>
              </a:ext>
            </a:extLst>
          </p:cNvPr>
          <p:cNvSpPr>
            <a:spLocks noGrp="1"/>
          </p:cNvSpPr>
          <p:nvPr>
            <p:ph type="title"/>
          </p:nvPr>
        </p:nvSpPr>
        <p:spPr/>
        <p:txBody>
          <a:bodyPr/>
          <a:lstStyle/>
          <a:p>
            <a:r>
              <a:rPr lang="es-MX" dirty="0"/>
              <a:t>ejemplo</a:t>
            </a:r>
          </a:p>
        </p:txBody>
      </p:sp>
      <p:sp>
        <p:nvSpPr>
          <p:cNvPr id="3" name="Marcador de contenido 2">
            <a:extLst>
              <a:ext uri="{FF2B5EF4-FFF2-40B4-BE49-F238E27FC236}">
                <a16:creationId xmlns:a16="http://schemas.microsoft.com/office/drawing/2014/main" id="{A3FF7C89-F3C3-5A8F-9281-AA9457A02C15}"/>
              </a:ext>
            </a:extLst>
          </p:cNvPr>
          <p:cNvSpPr>
            <a:spLocks noGrp="1"/>
          </p:cNvSpPr>
          <p:nvPr>
            <p:ph idx="1"/>
          </p:nvPr>
        </p:nvSpPr>
        <p:spPr/>
        <p:txBody>
          <a:bodyPr/>
          <a:lstStyle/>
          <a:p>
            <a:r>
              <a:rPr lang="es-ES" dirty="0"/>
              <a:t>Encuentre P(.5 ≤ z ≤ 1.0). Esta probabilidad es el área entre z = .5 y z = 1.0</a:t>
            </a:r>
            <a:endParaRPr lang="es-MX" dirty="0"/>
          </a:p>
        </p:txBody>
      </p:sp>
      <p:pic>
        <p:nvPicPr>
          <p:cNvPr id="5" name="Imagen 4">
            <a:extLst>
              <a:ext uri="{FF2B5EF4-FFF2-40B4-BE49-F238E27FC236}">
                <a16:creationId xmlns:a16="http://schemas.microsoft.com/office/drawing/2014/main" id="{5668540E-73BB-3C97-16A1-6F7A33EC68AF}"/>
              </a:ext>
            </a:extLst>
          </p:cNvPr>
          <p:cNvPicPr>
            <a:picLocks noChangeAspect="1"/>
          </p:cNvPicPr>
          <p:nvPr/>
        </p:nvPicPr>
        <p:blipFill>
          <a:blip r:embed="rId2"/>
          <a:stretch>
            <a:fillRect/>
          </a:stretch>
        </p:blipFill>
        <p:spPr>
          <a:xfrm>
            <a:off x="1858951" y="2857335"/>
            <a:ext cx="7590178" cy="3795089"/>
          </a:xfrm>
          <a:prstGeom prst="rect">
            <a:avLst/>
          </a:prstGeom>
        </p:spPr>
      </p:pic>
      <p:pic>
        <p:nvPicPr>
          <p:cNvPr id="7" name="Imagen 6">
            <a:extLst>
              <a:ext uri="{FF2B5EF4-FFF2-40B4-BE49-F238E27FC236}">
                <a16:creationId xmlns:a16="http://schemas.microsoft.com/office/drawing/2014/main" id="{050C244E-596B-1A94-68F1-F37FF81D6669}"/>
              </a:ext>
            </a:extLst>
          </p:cNvPr>
          <p:cNvPicPr>
            <a:picLocks noChangeAspect="1"/>
          </p:cNvPicPr>
          <p:nvPr/>
        </p:nvPicPr>
        <p:blipFill>
          <a:blip r:embed="rId3"/>
          <a:stretch>
            <a:fillRect/>
          </a:stretch>
        </p:blipFill>
        <p:spPr>
          <a:xfrm>
            <a:off x="2861029" y="2964139"/>
            <a:ext cx="6469941" cy="929721"/>
          </a:xfrm>
          <a:prstGeom prst="rect">
            <a:avLst/>
          </a:prstGeom>
        </p:spPr>
      </p:pic>
    </p:spTree>
    <p:extLst>
      <p:ext uri="{BB962C8B-B14F-4D97-AF65-F5344CB8AC3E}">
        <p14:creationId xmlns:p14="http://schemas.microsoft.com/office/powerpoint/2010/main" val="428456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8841114-633D-A92B-FBCE-8951D3B2DB13}"/>
              </a:ext>
            </a:extLst>
          </p:cNvPr>
          <p:cNvSpPr>
            <a:spLocks noGrp="1"/>
          </p:cNvSpPr>
          <p:nvPr>
            <p:ph idx="1"/>
          </p:nvPr>
        </p:nvSpPr>
        <p:spPr>
          <a:xfrm>
            <a:off x="685800" y="1630680"/>
            <a:ext cx="10820400" cy="4024125"/>
          </a:xfrm>
        </p:spPr>
        <p:txBody>
          <a:bodyPr/>
          <a:lstStyle/>
          <a:p>
            <a:r>
              <a:rPr lang="es-ES" dirty="0"/>
              <a:t>Considere una variable aleatoria estándar con media µ = 0 y desviación estándar s = 1. Use la tabla  y llene las probabilidades en la tabla siguiente. La tercera probabilidad ya está calculada.</a:t>
            </a:r>
            <a:endParaRPr lang="es-MX" dirty="0"/>
          </a:p>
        </p:txBody>
      </p:sp>
      <p:pic>
        <p:nvPicPr>
          <p:cNvPr id="5" name="Imagen 4">
            <a:extLst>
              <a:ext uri="{FF2B5EF4-FFF2-40B4-BE49-F238E27FC236}">
                <a16:creationId xmlns:a16="http://schemas.microsoft.com/office/drawing/2014/main" id="{F59A6586-CA6C-9CCE-637C-804CEED04E46}"/>
              </a:ext>
            </a:extLst>
          </p:cNvPr>
          <p:cNvPicPr>
            <a:picLocks noChangeAspect="1"/>
          </p:cNvPicPr>
          <p:nvPr/>
        </p:nvPicPr>
        <p:blipFill>
          <a:blip r:embed="rId2"/>
          <a:stretch>
            <a:fillRect/>
          </a:stretch>
        </p:blipFill>
        <p:spPr>
          <a:xfrm>
            <a:off x="1268311" y="2923708"/>
            <a:ext cx="9655377" cy="2941575"/>
          </a:xfrm>
          <a:prstGeom prst="rect">
            <a:avLst/>
          </a:prstGeom>
        </p:spPr>
      </p:pic>
      <p:sp>
        <p:nvSpPr>
          <p:cNvPr id="6" name="Título 1">
            <a:extLst>
              <a:ext uri="{FF2B5EF4-FFF2-40B4-BE49-F238E27FC236}">
                <a16:creationId xmlns:a16="http://schemas.microsoft.com/office/drawing/2014/main" id="{3043AB70-0188-9B71-EAE9-D9506BA43195}"/>
              </a:ext>
            </a:extLst>
          </p:cNvPr>
          <p:cNvSpPr>
            <a:spLocks noGrp="1"/>
          </p:cNvSpPr>
          <p:nvPr>
            <p:ph type="title"/>
          </p:nvPr>
        </p:nvSpPr>
        <p:spPr>
          <a:xfrm>
            <a:off x="2895600" y="346203"/>
            <a:ext cx="8610600" cy="1293028"/>
          </a:xfrm>
        </p:spPr>
        <p:txBody>
          <a:bodyPr/>
          <a:lstStyle/>
          <a:p>
            <a:r>
              <a:rPr lang="es-MX" dirty="0"/>
              <a:t>ejercicio</a:t>
            </a:r>
          </a:p>
        </p:txBody>
      </p:sp>
    </p:spTree>
    <p:extLst>
      <p:ext uri="{BB962C8B-B14F-4D97-AF65-F5344CB8AC3E}">
        <p14:creationId xmlns:p14="http://schemas.microsoft.com/office/powerpoint/2010/main" val="3485868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D07F-FD9A-DEB5-8D4E-E6627A2F58BC}"/>
              </a:ext>
            </a:extLst>
          </p:cNvPr>
          <p:cNvSpPr>
            <a:spLocks noGrp="1"/>
          </p:cNvSpPr>
          <p:nvPr>
            <p:ph type="title"/>
          </p:nvPr>
        </p:nvSpPr>
        <p:spPr>
          <a:xfrm>
            <a:off x="3124200" y="608070"/>
            <a:ext cx="8610600" cy="1293028"/>
          </a:xfrm>
        </p:spPr>
        <p:txBody>
          <a:bodyPr>
            <a:normAutofit/>
          </a:bodyPr>
          <a:lstStyle/>
          <a:p>
            <a:r>
              <a:rPr lang="es-MX" sz="3000" dirty="0"/>
              <a:t>Cálculo de probabilidades para una variable aleatoria normal general</a:t>
            </a:r>
          </a:p>
        </p:txBody>
      </p:sp>
      <p:sp>
        <p:nvSpPr>
          <p:cNvPr id="3" name="Marcador de contenido 2">
            <a:extLst>
              <a:ext uri="{FF2B5EF4-FFF2-40B4-BE49-F238E27FC236}">
                <a16:creationId xmlns:a16="http://schemas.microsoft.com/office/drawing/2014/main" id="{2389C933-14E0-325F-DDE1-52B409ABEFD6}"/>
              </a:ext>
            </a:extLst>
          </p:cNvPr>
          <p:cNvSpPr>
            <a:spLocks noGrp="1"/>
          </p:cNvSpPr>
          <p:nvPr>
            <p:ph idx="1"/>
          </p:nvPr>
        </p:nvSpPr>
        <p:spPr>
          <a:xfrm>
            <a:off x="685800" y="1901098"/>
            <a:ext cx="10820400" cy="4024125"/>
          </a:xfrm>
        </p:spPr>
        <p:txBody>
          <a:bodyPr>
            <a:normAutofit fontScale="92500"/>
          </a:bodyPr>
          <a:lstStyle/>
          <a:p>
            <a:pPr marL="0" indent="0">
              <a:buNone/>
            </a:pPr>
            <a:r>
              <a:rPr lang="es-ES" dirty="0"/>
              <a:t>Casi todo el tiempo, las probabilidades en las que estamos interesados contienen x, una variable aleatoria normal con media µ y desviación estándar ∂. Entonces se debe estandarizar el intervalo de interés, escribiéndolo como el intervalo equivalente en términos de z, la variable aleatoria normal estándar. Una vez hecho esto, la probabilidad de interés es el área que se encuentra usando la distribución estándar normal de probabilidad.</a:t>
            </a:r>
          </a:p>
          <a:p>
            <a:pPr marL="0" indent="0">
              <a:buNone/>
            </a:pPr>
            <a:endParaRPr lang="es-ES" dirty="0"/>
          </a:p>
          <a:p>
            <a:pPr marL="0" indent="0">
              <a:buNone/>
            </a:pPr>
            <a:r>
              <a:rPr lang="es-ES" dirty="0"/>
              <a:t>Sea x una variable aleatoria normalmente distribuida con una media de 10 y una desviación estándar de 2. Encuentre la probabilidad de que x se encuentre entre 11 y 13.6.</a:t>
            </a:r>
          </a:p>
          <a:p>
            <a:pPr marL="0" indent="0">
              <a:buNone/>
            </a:pPr>
            <a:r>
              <a:rPr lang="es-ES" dirty="0"/>
              <a:t>El intervalo de x =11 a x = 13.6 debe ser estandarizado usando la fórmula para z. </a:t>
            </a:r>
          </a:p>
          <a:p>
            <a:pPr marL="0" indent="0">
              <a:buNone/>
            </a:pPr>
            <a:r>
              <a:rPr lang="es-ES" dirty="0"/>
              <a:t>Cuando x =11,                                                                    Cuando x = 13.6</a:t>
            </a:r>
            <a:endParaRPr lang="es-MX" dirty="0"/>
          </a:p>
        </p:txBody>
      </p:sp>
      <p:pic>
        <p:nvPicPr>
          <p:cNvPr id="5" name="Imagen 4">
            <a:extLst>
              <a:ext uri="{FF2B5EF4-FFF2-40B4-BE49-F238E27FC236}">
                <a16:creationId xmlns:a16="http://schemas.microsoft.com/office/drawing/2014/main" id="{1C064366-E837-2C71-6F56-FA5AFEC4B459}"/>
              </a:ext>
            </a:extLst>
          </p:cNvPr>
          <p:cNvPicPr>
            <a:picLocks noChangeAspect="1"/>
          </p:cNvPicPr>
          <p:nvPr/>
        </p:nvPicPr>
        <p:blipFill>
          <a:blip r:embed="rId2"/>
          <a:stretch>
            <a:fillRect/>
          </a:stretch>
        </p:blipFill>
        <p:spPr>
          <a:xfrm>
            <a:off x="1779106" y="5806349"/>
            <a:ext cx="3787468" cy="1051651"/>
          </a:xfrm>
          <a:prstGeom prst="rect">
            <a:avLst/>
          </a:prstGeom>
        </p:spPr>
      </p:pic>
      <p:pic>
        <p:nvPicPr>
          <p:cNvPr id="7" name="Imagen 6">
            <a:extLst>
              <a:ext uri="{FF2B5EF4-FFF2-40B4-BE49-F238E27FC236}">
                <a16:creationId xmlns:a16="http://schemas.microsoft.com/office/drawing/2014/main" id="{78B21751-BAD8-52AE-91FC-072A000D9ECD}"/>
              </a:ext>
            </a:extLst>
          </p:cNvPr>
          <p:cNvPicPr>
            <a:picLocks noChangeAspect="1"/>
          </p:cNvPicPr>
          <p:nvPr/>
        </p:nvPicPr>
        <p:blipFill>
          <a:blip r:embed="rId3"/>
          <a:stretch>
            <a:fillRect/>
          </a:stretch>
        </p:blipFill>
        <p:spPr>
          <a:xfrm>
            <a:off x="7299586" y="5833783"/>
            <a:ext cx="4320914" cy="1028789"/>
          </a:xfrm>
          <a:prstGeom prst="rect">
            <a:avLst/>
          </a:prstGeom>
        </p:spPr>
      </p:pic>
    </p:spTree>
    <p:extLst>
      <p:ext uri="{BB962C8B-B14F-4D97-AF65-F5344CB8AC3E}">
        <p14:creationId xmlns:p14="http://schemas.microsoft.com/office/powerpoint/2010/main" val="244024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C9055EB-DD99-45BE-1DD5-49B10E28D010}"/>
              </a:ext>
            </a:extLst>
          </p:cNvPr>
          <p:cNvSpPr>
            <a:spLocks noGrp="1"/>
          </p:cNvSpPr>
          <p:nvPr>
            <p:ph idx="1"/>
          </p:nvPr>
        </p:nvSpPr>
        <p:spPr>
          <a:xfrm>
            <a:off x="434595" y="1416937"/>
            <a:ext cx="10820400" cy="4630272"/>
          </a:xfrm>
        </p:spPr>
        <p:txBody>
          <a:bodyPr>
            <a:noAutofit/>
          </a:bodyPr>
          <a:lstStyle/>
          <a:p>
            <a:pPr marL="0" indent="0">
              <a:buNone/>
            </a:pPr>
            <a:r>
              <a:rPr lang="es-ES" dirty="0"/>
              <a:t>La probabilidad deseada es, por tanto, P(.5 ≤ z ≤1.8), el área que está entre z=.5 y z =1.8, como se muestra </a:t>
            </a:r>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r>
              <a:rPr lang="es-ES" dirty="0"/>
              <a:t>De la tabla 3 del apéndice I, se encuentra que el área a la izquierda de z =.5 es .6915, y el área a la izquierda de z =1.8 es .9641. La probabilidad deseada es la diferencia entre estas dos probabilidades, es decir,</a:t>
            </a:r>
            <a:endParaRPr lang="es-MX" dirty="0"/>
          </a:p>
        </p:txBody>
      </p:sp>
      <p:pic>
        <p:nvPicPr>
          <p:cNvPr id="5" name="Imagen 4">
            <a:extLst>
              <a:ext uri="{FF2B5EF4-FFF2-40B4-BE49-F238E27FC236}">
                <a16:creationId xmlns:a16="http://schemas.microsoft.com/office/drawing/2014/main" id="{A3DBD8FD-9868-04E8-EB9B-47B3454E9EB5}"/>
              </a:ext>
            </a:extLst>
          </p:cNvPr>
          <p:cNvPicPr>
            <a:picLocks noChangeAspect="1"/>
          </p:cNvPicPr>
          <p:nvPr/>
        </p:nvPicPr>
        <p:blipFill>
          <a:blip r:embed="rId2"/>
          <a:stretch>
            <a:fillRect/>
          </a:stretch>
        </p:blipFill>
        <p:spPr>
          <a:xfrm>
            <a:off x="2895600" y="6047209"/>
            <a:ext cx="5898391" cy="586791"/>
          </a:xfrm>
          <a:prstGeom prst="rect">
            <a:avLst/>
          </a:prstGeom>
        </p:spPr>
      </p:pic>
      <p:pic>
        <p:nvPicPr>
          <p:cNvPr id="7" name="Imagen 6">
            <a:extLst>
              <a:ext uri="{FF2B5EF4-FFF2-40B4-BE49-F238E27FC236}">
                <a16:creationId xmlns:a16="http://schemas.microsoft.com/office/drawing/2014/main" id="{D119FE5E-B75C-7E04-67AE-708EECDDA3F2}"/>
              </a:ext>
            </a:extLst>
          </p:cNvPr>
          <p:cNvPicPr>
            <a:picLocks noChangeAspect="1"/>
          </p:cNvPicPr>
          <p:nvPr/>
        </p:nvPicPr>
        <p:blipFill>
          <a:blip r:embed="rId3"/>
          <a:stretch>
            <a:fillRect/>
          </a:stretch>
        </p:blipFill>
        <p:spPr>
          <a:xfrm>
            <a:off x="2895601" y="2304926"/>
            <a:ext cx="5074920" cy="2683596"/>
          </a:xfrm>
          <a:prstGeom prst="rect">
            <a:avLst/>
          </a:prstGeom>
        </p:spPr>
      </p:pic>
    </p:spTree>
    <p:extLst>
      <p:ext uri="{BB962C8B-B14F-4D97-AF65-F5344CB8AC3E}">
        <p14:creationId xmlns:p14="http://schemas.microsoft.com/office/powerpoint/2010/main" val="1981247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021C4F-6CD8-2717-C51C-434C0ADE79EF}"/>
              </a:ext>
            </a:extLst>
          </p:cNvPr>
          <p:cNvSpPr>
            <a:spLocks noGrp="1"/>
          </p:cNvSpPr>
          <p:nvPr>
            <p:ph type="title"/>
          </p:nvPr>
        </p:nvSpPr>
        <p:spPr/>
        <p:txBody>
          <a:bodyPr/>
          <a:lstStyle/>
          <a:p>
            <a:r>
              <a:rPr lang="es-MX" dirty="0"/>
              <a:t>ejemplo</a:t>
            </a:r>
          </a:p>
        </p:txBody>
      </p:sp>
      <p:sp>
        <p:nvSpPr>
          <p:cNvPr id="3" name="Marcador de contenido 2">
            <a:extLst>
              <a:ext uri="{FF2B5EF4-FFF2-40B4-BE49-F238E27FC236}">
                <a16:creationId xmlns:a16="http://schemas.microsoft.com/office/drawing/2014/main" id="{5A66B541-D256-EB7D-6928-F03BECB590A1}"/>
              </a:ext>
            </a:extLst>
          </p:cNvPr>
          <p:cNvSpPr>
            <a:spLocks noGrp="1"/>
          </p:cNvSpPr>
          <p:nvPr>
            <p:ph idx="1"/>
          </p:nvPr>
        </p:nvSpPr>
        <p:spPr/>
        <p:txBody>
          <a:bodyPr/>
          <a:lstStyle/>
          <a:p>
            <a:pPr marL="0" indent="0">
              <a:buNone/>
            </a:pPr>
            <a:r>
              <a:rPr lang="es-ES" dirty="0"/>
              <a:t>Estudios realizados demuestran que el uso de gasolina para autos compactos vendidos en Estados Unidos está normalmente distribuido, con una media de 25.5 millas por galón (</a:t>
            </a:r>
            <a:r>
              <a:rPr lang="es-ES" dirty="0" err="1"/>
              <a:t>mpg</a:t>
            </a:r>
            <a:r>
              <a:rPr lang="es-ES" dirty="0"/>
              <a:t>) y una desviación estándar de 4.5 </a:t>
            </a:r>
            <a:r>
              <a:rPr lang="es-ES" dirty="0" err="1"/>
              <a:t>mpg</a:t>
            </a:r>
            <a:r>
              <a:rPr lang="es-ES" dirty="0"/>
              <a:t>. ¿Qué porcentaje de compactos recorre 30 </a:t>
            </a:r>
            <a:r>
              <a:rPr lang="es-ES" dirty="0" err="1"/>
              <a:t>mpg</a:t>
            </a:r>
            <a:r>
              <a:rPr lang="es-ES" dirty="0"/>
              <a:t> o más?</a:t>
            </a:r>
          </a:p>
          <a:p>
            <a:pPr marL="0" indent="0">
              <a:buNone/>
            </a:pPr>
            <a:r>
              <a:rPr lang="es-ES" dirty="0"/>
              <a:t>La proporción de compactos que recorren 30 </a:t>
            </a:r>
            <a:r>
              <a:rPr lang="es-ES" dirty="0" err="1"/>
              <a:t>mpg</a:t>
            </a:r>
            <a:r>
              <a:rPr lang="es-ES" dirty="0"/>
              <a:t> o más está dada por el área sombreada en la figura. Para resolver este problema, primero se debe hallar el valor z correspondiente a x = 30. Sustituyendo en la fórmula para z, resulta:</a:t>
            </a:r>
            <a:endParaRPr lang="es-MX" dirty="0"/>
          </a:p>
        </p:txBody>
      </p:sp>
      <p:pic>
        <p:nvPicPr>
          <p:cNvPr id="5" name="Imagen 4">
            <a:extLst>
              <a:ext uri="{FF2B5EF4-FFF2-40B4-BE49-F238E27FC236}">
                <a16:creationId xmlns:a16="http://schemas.microsoft.com/office/drawing/2014/main" id="{3AB04CEE-16F0-A30F-087B-842DD05BF81B}"/>
              </a:ext>
            </a:extLst>
          </p:cNvPr>
          <p:cNvPicPr>
            <a:picLocks noChangeAspect="1"/>
          </p:cNvPicPr>
          <p:nvPr/>
        </p:nvPicPr>
        <p:blipFill>
          <a:blip r:embed="rId2"/>
          <a:stretch>
            <a:fillRect/>
          </a:stretch>
        </p:blipFill>
        <p:spPr>
          <a:xfrm>
            <a:off x="3737415" y="4682445"/>
            <a:ext cx="4503810" cy="1028789"/>
          </a:xfrm>
          <a:prstGeom prst="rect">
            <a:avLst/>
          </a:prstGeom>
        </p:spPr>
      </p:pic>
    </p:spTree>
    <p:extLst>
      <p:ext uri="{BB962C8B-B14F-4D97-AF65-F5344CB8AC3E}">
        <p14:creationId xmlns:p14="http://schemas.microsoft.com/office/powerpoint/2010/main" val="215212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674E75C-5479-42B3-803E-7389A8509116}"/>
              </a:ext>
            </a:extLst>
          </p:cNvPr>
          <p:cNvSpPr>
            <a:spLocks noGrp="1"/>
          </p:cNvSpPr>
          <p:nvPr>
            <p:ph type="title"/>
          </p:nvPr>
        </p:nvSpPr>
        <p:spPr/>
        <p:txBody>
          <a:bodyPr/>
          <a:lstStyle/>
          <a:p>
            <a:endParaRPr lang="es-MX" dirty="0"/>
          </a:p>
        </p:txBody>
      </p:sp>
      <p:sp>
        <p:nvSpPr>
          <p:cNvPr id="3" name="Marcador de contenido 2">
            <a:extLst>
              <a:ext uri="{FF2B5EF4-FFF2-40B4-BE49-F238E27FC236}">
                <a16:creationId xmlns:a16="http://schemas.microsoft.com/office/drawing/2014/main" id="{F33A3544-1465-4DB4-8A02-EEF03755D1D8}"/>
              </a:ext>
            </a:extLst>
          </p:cNvPr>
          <p:cNvSpPr>
            <a:spLocks noGrp="1"/>
          </p:cNvSpPr>
          <p:nvPr>
            <p:ph idx="1"/>
          </p:nvPr>
        </p:nvSpPr>
        <p:spPr/>
        <p:txBody>
          <a:bodyPr/>
          <a:lstStyle/>
          <a:p>
            <a:endParaRPr lang="es-MX" dirty="0"/>
          </a:p>
        </p:txBody>
      </p:sp>
      <p:pic>
        <p:nvPicPr>
          <p:cNvPr id="6" name="Imagen 5">
            <a:extLst>
              <a:ext uri="{FF2B5EF4-FFF2-40B4-BE49-F238E27FC236}">
                <a16:creationId xmlns:a16="http://schemas.microsoft.com/office/drawing/2014/main" id="{9C52CD48-C479-4420-9864-666CE5969CBC}"/>
              </a:ext>
            </a:extLst>
          </p:cNvPr>
          <p:cNvPicPr>
            <a:picLocks noChangeAspect="1"/>
          </p:cNvPicPr>
          <p:nvPr/>
        </p:nvPicPr>
        <p:blipFill>
          <a:blip r:embed="rId2"/>
          <a:stretch>
            <a:fillRect/>
          </a:stretch>
        </p:blipFill>
        <p:spPr>
          <a:xfrm>
            <a:off x="942377" y="1502154"/>
            <a:ext cx="10699245" cy="4716531"/>
          </a:xfrm>
          <a:prstGeom prst="rect">
            <a:avLst/>
          </a:prstGeom>
        </p:spPr>
      </p:pic>
    </p:spTree>
    <p:extLst>
      <p:ext uri="{BB962C8B-B14F-4D97-AF65-F5344CB8AC3E}">
        <p14:creationId xmlns:p14="http://schemas.microsoft.com/office/powerpoint/2010/main" val="30826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75652-31C0-05DD-B017-C652A5BEE207}"/>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3DE8CC75-AFD3-B57F-76BC-E566F814D798}"/>
              </a:ext>
            </a:extLst>
          </p:cNvPr>
          <p:cNvSpPr>
            <a:spLocks noGrp="1"/>
          </p:cNvSpPr>
          <p:nvPr>
            <p:ph idx="1"/>
          </p:nvPr>
        </p:nvSpPr>
        <p:spPr/>
        <p:txBody>
          <a:bodyPr/>
          <a:lstStyle/>
          <a:p>
            <a:pPr marL="0" indent="0">
              <a:buNone/>
            </a:pPr>
            <a:r>
              <a:rPr lang="es-ES" dirty="0"/>
              <a:t>El área A1 a la izquierda de z = 1.0, es .8413 (de la tabla). Entonces la proporción de compactos que recorren 30 </a:t>
            </a:r>
            <a:r>
              <a:rPr lang="es-ES" dirty="0" err="1"/>
              <a:t>mpg</a:t>
            </a:r>
            <a:r>
              <a:rPr lang="es-ES" dirty="0"/>
              <a:t> o más es igual a:</a:t>
            </a:r>
          </a:p>
          <a:p>
            <a:pPr marL="0" indent="0">
              <a:buNone/>
            </a:pPr>
            <a:endParaRPr lang="es-ES" dirty="0"/>
          </a:p>
          <a:p>
            <a:pPr marL="0" indent="0">
              <a:buNone/>
            </a:pPr>
            <a:endParaRPr lang="es-ES" dirty="0"/>
          </a:p>
          <a:p>
            <a:pPr marL="0" indent="0">
              <a:buNone/>
            </a:pPr>
            <a:r>
              <a:rPr lang="es-ES" dirty="0"/>
              <a:t>El porcentaje que rebasa los 30 </a:t>
            </a:r>
            <a:r>
              <a:rPr lang="es-ES" dirty="0" err="1"/>
              <a:t>mpg</a:t>
            </a:r>
            <a:r>
              <a:rPr lang="es-ES" dirty="0"/>
              <a:t> es 100(.1587) = 15.87%</a:t>
            </a:r>
            <a:endParaRPr lang="es-MX" dirty="0"/>
          </a:p>
        </p:txBody>
      </p:sp>
      <p:pic>
        <p:nvPicPr>
          <p:cNvPr id="5" name="Imagen 4">
            <a:extLst>
              <a:ext uri="{FF2B5EF4-FFF2-40B4-BE49-F238E27FC236}">
                <a16:creationId xmlns:a16="http://schemas.microsoft.com/office/drawing/2014/main" id="{B92CA522-8C45-D3E8-00CF-8E9C1DA2476B}"/>
              </a:ext>
            </a:extLst>
          </p:cNvPr>
          <p:cNvPicPr>
            <a:picLocks noChangeAspect="1"/>
          </p:cNvPicPr>
          <p:nvPr/>
        </p:nvPicPr>
        <p:blipFill>
          <a:blip r:embed="rId2"/>
          <a:stretch>
            <a:fillRect/>
          </a:stretch>
        </p:blipFill>
        <p:spPr>
          <a:xfrm>
            <a:off x="2678134" y="3173708"/>
            <a:ext cx="6835732" cy="510584"/>
          </a:xfrm>
          <a:prstGeom prst="rect">
            <a:avLst/>
          </a:prstGeom>
        </p:spPr>
      </p:pic>
      <p:pic>
        <p:nvPicPr>
          <p:cNvPr id="7" name="Imagen 6">
            <a:extLst>
              <a:ext uri="{FF2B5EF4-FFF2-40B4-BE49-F238E27FC236}">
                <a16:creationId xmlns:a16="http://schemas.microsoft.com/office/drawing/2014/main" id="{282CABC4-3B1E-ED98-83DC-6844140C075E}"/>
              </a:ext>
            </a:extLst>
          </p:cNvPr>
          <p:cNvPicPr>
            <a:picLocks noChangeAspect="1"/>
          </p:cNvPicPr>
          <p:nvPr/>
        </p:nvPicPr>
        <p:blipFill>
          <a:blip r:embed="rId3"/>
          <a:stretch>
            <a:fillRect/>
          </a:stretch>
        </p:blipFill>
        <p:spPr>
          <a:xfrm>
            <a:off x="3964120" y="4366461"/>
            <a:ext cx="4263760" cy="2309060"/>
          </a:xfrm>
          <a:prstGeom prst="rect">
            <a:avLst/>
          </a:prstGeom>
        </p:spPr>
      </p:pic>
    </p:spTree>
    <p:extLst>
      <p:ext uri="{BB962C8B-B14F-4D97-AF65-F5344CB8AC3E}">
        <p14:creationId xmlns:p14="http://schemas.microsoft.com/office/powerpoint/2010/main" val="2593219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22B902-78FB-4914-D2E1-76E748F1FEDE}"/>
              </a:ext>
            </a:extLst>
          </p:cNvPr>
          <p:cNvSpPr>
            <a:spLocks noGrp="1"/>
          </p:cNvSpPr>
          <p:nvPr>
            <p:ph type="title"/>
          </p:nvPr>
        </p:nvSpPr>
        <p:spPr/>
        <p:txBody>
          <a:bodyPr/>
          <a:lstStyle/>
          <a:p>
            <a:r>
              <a:rPr lang="es-MX" dirty="0"/>
              <a:t>ejemplo</a:t>
            </a:r>
          </a:p>
        </p:txBody>
      </p:sp>
      <p:sp>
        <p:nvSpPr>
          <p:cNvPr id="3" name="Marcador de contenido 2">
            <a:extLst>
              <a:ext uri="{FF2B5EF4-FFF2-40B4-BE49-F238E27FC236}">
                <a16:creationId xmlns:a16="http://schemas.microsoft.com/office/drawing/2014/main" id="{E8E11B70-ADFD-FB8B-933D-FFD5E18BBAF4}"/>
              </a:ext>
            </a:extLst>
          </p:cNvPr>
          <p:cNvSpPr>
            <a:spLocks noGrp="1"/>
          </p:cNvSpPr>
          <p:nvPr>
            <p:ph idx="1"/>
          </p:nvPr>
        </p:nvSpPr>
        <p:spPr>
          <a:xfrm>
            <a:off x="548640" y="1813560"/>
            <a:ext cx="10820400" cy="4024125"/>
          </a:xfrm>
        </p:spPr>
        <p:txBody>
          <a:bodyPr/>
          <a:lstStyle/>
          <a:p>
            <a:pPr marL="0" indent="0">
              <a:buNone/>
            </a:pPr>
            <a:r>
              <a:rPr lang="es-ES" dirty="0"/>
              <a:t>En tiempos de escasez de recursos energéticos, una ventaja comparativa se da a un fabricante de automóviles que puede producir un auto que tiene una economía de consumo de combustible considerablemente mejor que los autos de los competidores. Si un fabricante desea desarrollar un auto compacto que supere 95% de los compactos actuales en economía de combustible, ¿cuál debe ser el porcentaje de uso de gasolina para el nuevo auto? </a:t>
            </a:r>
          </a:p>
        </p:txBody>
      </p:sp>
      <p:sp>
        <p:nvSpPr>
          <p:cNvPr id="5" name="CuadroTexto 4">
            <a:extLst>
              <a:ext uri="{FF2B5EF4-FFF2-40B4-BE49-F238E27FC236}">
                <a16:creationId xmlns:a16="http://schemas.microsoft.com/office/drawing/2014/main" id="{0EB0E96E-6CF4-C356-FAAE-E462F6772161}"/>
              </a:ext>
            </a:extLst>
          </p:cNvPr>
          <p:cNvSpPr txBox="1"/>
          <p:nvPr/>
        </p:nvSpPr>
        <p:spPr>
          <a:xfrm>
            <a:off x="822960" y="4337596"/>
            <a:ext cx="10302240" cy="1200329"/>
          </a:xfrm>
          <a:prstGeom prst="rect">
            <a:avLst/>
          </a:prstGeom>
          <a:noFill/>
        </p:spPr>
        <p:txBody>
          <a:bodyPr wrap="square">
            <a:spAutoFit/>
          </a:bodyPr>
          <a:lstStyle/>
          <a:p>
            <a:pPr marL="0" indent="0">
              <a:buNone/>
            </a:pPr>
            <a:r>
              <a:rPr lang="es-ES" sz="2400" dirty="0"/>
              <a:t>El porcentaje x de uso de gasolina tiene una distribución normal con una media de 25.5 </a:t>
            </a:r>
            <a:r>
              <a:rPr lang="es-ES" sz="2400" dirty="0" err="1"/>
              <a:t>mpg</a:t>
            </a:r>
            <a:r>
              <a:rPr lang="es-ES" sz="2400" dirty="0"/>
              <a:t> y una desviación estándar de 4.5 </a:t>
            </a:r>
            <a:r>
              <a:rPr lang="es-ES" sz="2400" dirty="0" err="1"/>
              <a:t>mpg</a:t>
            </a:r>
            <a:r>
              <a:rPr lang="es-ES" sz="2400" dirty="0"/>
              <a:t>. Usted necesita hallar un valor particular, por ejemplo x</a:t>
            </a:r>
            <a:r>
              <a:rPr lang="es-ES" sz="2400" baseline="-25000" dirty="0"/>
              <a:t>0</a:t>
            </a:r>
            <a:r>
              <a:rPr lang="es-ES" sz="2400" dirty="0"/>
              <a:t>, tal que</a:t>
            </a:r>
            <a:endParaRPr lang="es-MX" sz="2400" dirty="0"/>
          </a:p>
        </p:txBody>
      </p:sp>
      <p:pic>
        <p:nvPicPr>
          <p:cNvPr id="7" name="Imagen 6">
            <a:extLst>
              <a:ext uri="{FF2B5EF4-FFF2-40B4-BE49-F238E27FC236}">
                <a16:creationId xmlns:a16="http://schemas.microsoft.com/office/drawing/2014/main" id="{4FC48604-E852-1B80-BC56-F6432A0C780C}"/>
              </a:ext>
            </a:extLst>
          </p:cNvPr>
          <p:cNvPicPr>
            <a:picLocks noChangeAspect="1"/>
          </p:cNvPicPr>
          <p:nvPr/>
        </p:nvPicPr>
        <p:blipFill>
          <a:blip r:embed="rId2"/>
          <a:stretch>
            <a:fillRect/>
          </a:stretch>
        </p:blipFill>
        <p:spPr>
          <a:xfrm>
            <a:off x="4663337" y="5837685"/>
            <a:ext cx="2377646" cy="548688"/>
          </a:xfrm>
          <a:prstGeom prst="rect">
            <a:avLst/>
          </a:prstGeom>
        </p:spPr>
      </p:pic>
    </p:spTree>
    <p:extLst>
      <p:ext uri="{BB962C8B-B14F-4D97-AF65-F5344CB8AC3E}">
        <p14:creationId xmlns:p14="http://schemas.microsoft.com/office/powerpoint/2010/main" val="142359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9BF4E6-20E0-316A-A5C4-73B12B538E09}"/>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9651DB6-F108-9BCF-E476-EA1B312FD2C7}"/>
              </a:ext>
            </a:extLst>
          </p:cNvPr>
          <p:cNvSpPr>
            <a:spLocks noGrp="1"/>
          </p:cNvSpPr>
          <p:nvPr>
            <p:ph idx="1"/>
          </p:nvPr>
        </p:nvSpPr>
        <p:spPr>
          <a:xfrm>
            <a:off x="685800" y="2069502"/>
            <a:ext cx="11125200" cy="4024125"/>
          </a:xfrm>
        </p:spPr>
        <p:txBody>
          <a:bodyPr/>
          <a:lstStyle/>
          <a:p>
            <a:pPr marL="0" indent="0">
              <a:buNone/>
            </a:pPr>
            <a:r>
              <a:rPr lang="es-ES" dirty="0"/>
              <a:t>Éste es el 95avo percentil de la distribución del porcentaje x de uso de gasolina. Como la única información que tenemos acerca de las probabilidades normales es en términos de la variable z aleatoria normal estándar, empiece por estandarizar el valor de x</a:t>
            </a:r>
            <a:r>
              <a:rPr lang="es-ES" baseline="-25000" dirty="0"/>
              <a:t>0</a:t>
            </a:r>
            <a:r>
              <a:rPr lang="es-ES" dirty="0"/>
              <a:t>:</a:t>
            </a:r>
          </a:p>
          <a:p>
            <a:pPr marL="0" indent="0">
              <a:buNone/>
            </a:pPr>
            <a:endParaRPr lang="es-ES" dirty="0"/>
          </a:p>
          <a:p>
            <a:pPr marL="0" indent="0">
              <a:buNone/>
            </a:pPr>
            <a:r>
              <a:rPr lang="es-ES" dirty="0"/>
              <a:t>Como el valor de z</a:t>
            </a:r>
            <a:r>
              <a:rPr lang="es-ES" baseline="-25000" dirty="0"/>
              <a:t>0</a:t>
            </a:r>
            <a:r>
              <a:rPr lang="es-ES" dirty="0"/>
              <a:t> corresponde a x</a:t>
            </a:r>
            <a:r>
              <a:rPr lang="es-ES" baseline="-25000" dirty="0"/>
              <a:t>0</a:t>
            </a:r>
            <a:r>
              <a:rPr lang="es-ES" dirty="0"/>
              <a:t>, también debe tener un área de .95 a su izquierda. Si usted ve al interior de la tabla, encontrará que el área .9500 está exactamente a la mitad entre las áreas para z = 1.64 y z = 1.65. Por tanto, z</a:t>
            </a:r>
            <a:r>
              <a:rPr lang="es-ES" baseline="-25000" dirty="0"/>
              <a:t>0</a:t>
            </a:r>
            <a:r>
              <a:rPr lang="es-ES" dirty="0"/>
              <a:t> debe estar exactamente a la mitad entre 1.64 y 1.65, es decir</a:t>
            </a:r>
            <a:endParaRPr lang="es-MX" dirty="0"/>
          </a:p>
        </p:txBody>
      </p:sp>
      <p:pic>
        <p:nvPicPr>
          <p:cNvPr id="5" name="Imagen 4">
            <a:extLst>
              <a:ext uri="{FF2B5EF4-FFF2-40B4-BE49-F238E27FC236}">
                <a16:creationId xmlns:a16="http://schemas.microsoft.com/office/drawing/2014/main" id="{D848B226-3DBB-53DB-FF90-82B7C6EC4F66}"/>
              </a:ext>
            </a:extLst>
          </p:cNvPr>
          <p:cNvPicPr>
            <a:picLocks noChangeAspect="1"/>
          </p:cNvPicPr>
          <p:nvPr/>
        </p:nvPicPr>
        <p:blipFill>
          <a:blip r:embed="rId2"/>
          <a:stretch>
            <a:fillRect/>
          </a:stretch>
        </p:blipFill>
        <p:spPr>
          <a:xfrm>
            <a:off x="3036476" y="5406349"/>
            <a:ext cx="2156647" cy="853514"/>
          </a:xfrm>
          <a:prstGeom prst="rect">
            <a:avLst/>
          </a:prstGeom>
        </p:spPr>
      </p:pic>
      <p:sp>
        <p:nvSpPr>
          <p:cNvPr id="6" name="CuadroTexto 5">
            <a:extLst>
              <a:ext uri="{FF2B5EF4-FFF2-40B4-BE49-F238E27FC236}">
                <a16:creationId xmlns:a16="http://schemas.microsoft.com/office/drawing/2014/main" id="{C7573657-2B62-82EB-8027-522979A862A1}"/>
              </a:ext>
            </a:extLst>
          </p:cNvPr>
          <p:cNvSpPr txBox="1"/>
          <p:nvPr/>
        </p:nvSpPr>
        <p:spPr>
          <a:xfrm>
            <a:off x="6779941" y="5509410"/>
            <a:ext cx="1661160" cy="523220"/>
          </a:xfrm>
          <a:prstGeom prst="rect">
            <a:avLst/>
          </a:prstGeom>
          <a:noFill/>
        </p:spPr>
        <p:txBody>
          <a:bodyPr wrap="square" rtlCol="0">
            <a:spAutoFit/>
          </a:bodyPr>
          <a:lstStyle/>
          <a:p>
            <a:r>
              <a:rPr lang="es-MX" sz="2800" dirty="0"/>
              <a:t>=1.645</a:t>
            </a:r>
          </a:p>
        </p:txBody>
      </p:sp>
      <p:pic>
        <p:nvPicPr>
          <p:cNvPr id="8" name="Imagen 7">
            <a:extLst>
              <a:ext uri="{FF2B5EF4-FFF2-40B4-BE49-F238E27FC236}">
                <a16:creationId xmlns:a16="http://schemas.microsoft.com/office/drawing/2014/main" id="{A5B8C0EB-F4AC-2591-96E8-7B49404FDB66}"/>
              </a:ext>
            </a:extLst>
          </p:cNvPr>
          <p:cNvPicPr>
            <a:picLocks noChangeAspect="1"/>
          </p:cNvPicPr>
          <p:nvPr/>
        </p:nvPicPr>
        <p:blipFill rotWithShape="1">
          <a:blip r:embed="rId3"/>
          <a:srcRect t="9420" r="48793"/>
          <a:stretch/>
        </p:blipFill>
        <p:spPr>
          <a:xfrm>
            <a:off x="891411" y="5307281"/>
            <a:ext cx="1939454" cy="952582"/>
          </a:xfrm>
          <a:prstGeom prst="rect">
            <a:avLst/>
          </a:prstGeom>
        </p:spPr>
      </p:pic>
    </p:spTree>
    <p:extLst>
      <p:ext uri="{BB962C8B-B14F-4D97-AF65-F5344CB8AC3E}">
        <p14:creationId xmlns:p14="http://schemas.microsoft.com/office/powerpoint/2010/main" val="416171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5DA14C-0820-C6C2-F67F-E5ACF31A0FC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6E281E6F-8740-B527-ABAD-402E6871808E}"/>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id="{460F89A9-73C7-0994-8721-D0F237BA5697}"/>
              </a:ext>
            </a:extLst>
          </p:cNvPr>
          <p:cNvPicPr>
            <a:picLocks noChangeAspect="1"/>
          </p:cNvPicPr>
          <p:nvPr/>
        </p:nvPicPr>
        <p:blipFill>
          <a:blip r:embed="rId2"/>
          <a:stretch>
            <a:fillRect/>
          </a:stretch>
        </p:blipFill>
        <p:spPr>
          <a:xfrm>
            <a:off x="4129702" y="764373"/>
            <a:ext cx="7803556" cy="5814564"/>
          </a:xfrm>
          <a:prstGeom prst="rect">
            <a:avLst/>
          </a:prstGeom>
        </p:spPr>
      </p:pic>
      <p:sp>
        <p:nvSpPr>
          <p:cNvPr id="8" name="CuadroTexto 7">
            <a:extLst>
              <a:ext uri="{FF2B5EF4-FFF2-40B4-BE49-F238E27FC236}">
                <a16:creationId xmlns:a16="http://schemas.microsoft.com/office/drawing/2014/main" id="{D68FFE60-1765-5D29-4EE6-7198C4D459E2}"/>
              </a:ext>
            </a:extLst>
          </p:cNvPr>
          <p:cNvSpPr txBox="1"/>
          <p:nvPr/>
        </p:nvSpPr>
        <p:spPr>
          <a:xfrm>
            <a:off x="441960" y="2484120"/>
            <a:ext cx="3687742" cy="2800767"/>
          </a:xfrm>
          <a:prstGeom prst="rect">
            <a:avLst/>
          </a:prstGeom>
          <a:noFill/>
        </p:spPr>
        <p:txBody>
          <a:bodyPr wrap="square">
            <a:spAutoFit/>
          </a:bodyPr>
          <a:lstStyle/>
          <a:p>
            <a:pPr algn="just"/>
            <a:r>
              <a:rPr lang="es-ES" sz="2200" dirty="0"/>
              <a:t>El nuevo auto compacto del fabricante debe recorrer, por tanto, 32.89 </a:t>
            </a:r>
            <a:r>
              <a:rPr lang="es-ES" sz="2200" dirty="0" err="1"/>
              <a:t>mpg</a:t>
            </a:r>
            <a:r>
              <a:rPr lang="es-ES" sz="2200" dirty="0"/>
              <a:t> para superar 95% de los autos compactos actualmente disponibles en el mercado en Estados Unidos.</a:t>
            </a:r>
            <a:endParaRPr lang="es-MX" sz="2200" dirty="0"/>
          </a:p>
        </p:txBody>
      </p:sp>
    </p:spTree>
    <p:extLst>
      <p:ext uri="{BB962C8B-B14F-4D97-AF65-F5344CB8AC3E}">
        <p14:creationId xmlns:p14="http://schemas.microsoft.com/office/powerpoint/2010/main" val="44381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2702-C7E3-284C-7A78-77AEAAFA307E}"/>
              </a:ext>
            </a:extLst>
          </p:cNvPr>
          <p:cNvSpPr>
            <a:spLocks noGrp="1"/>
          </p:cNvSpPr>
          <p:nvPr>
            <p:ph type="title"/>
          </p:nvPr>
        </p:nvSpPr>
        <p:spPr/>
        <p:txBody>
          <a:bodyPr/>
          <a:lstStyle/>
          <a:p>
            <a:r>
              <a:rPr lang="es-MX"/>
              <a:t>resuelve</a:t>
            </a:r>
          </a:p>
        </p:txBody>
      </p:sp>
      <p:sp>
        <p:nvSpPr>
          <p:cNvPr id="5" name="Marcador de contenido 4">
            <a:extLst>
              <a:ext uri="{FF2B5EF4-FFF2-40B4-BE49-F238E27FC236}">
                <a16:creationId xmlns:a16="http://schemas.microsoft.com/office/drawing/2014/main" id="{9479E2C3-9018-EA9D-8703-EFE8DA2DFEE7}"/>
              </a:ext>
            </a:extLst>
          </p:cNvPr>
          <p:cNvSpPr>
            <a:spLocks noGrp="1"/>
          </p:cNvSpPr>
          <p:nvPr>
            <p:ph idx="1"/>
          </p:nvPr>
        </p:nvSpPr>
        <p:spPr/>
        <p:txBody>
          <a:bodyPr/>
          <a:lstStyle/>
          <a:p>
            <a:pPr marL="0" indent="0">
              <a:buNone/>
            </a:pPr>
            <a:r>
              <a:rPr lang="es-MX" dirty="0"/>
              <a:t>1.- </a:t>
            </a:r>
            <a:r>
              <a:rPr lang="es-ES" dirty="0"/>
              <a:t>Calcule el área bajo la curva normal estándar a la izquierda de estos valores:</a:t>
            </a:r>
          </a:p>
          <a:p>
            <a:pPr marL="0" indent="0">
              <a:buNone/>
            </a:pPr>
            <a:endParaRPr lang="es-ES" dirty="0"/>
          </a:p>
          <a:p>
            <a:pPr marL="0" indent="0">
              <a:buNone/>
            </a:pPr>
            <a:endParaRPr lang="es-ES" dirty="0"/>
          </a:p>
          <a:p>
            <a:pPr marL="0" indent="0">
              <a:buNone/>
            </a:pPr>
            <a:r>
              <a:rPr lang="es-ES" dirty="0"/>
              <a:t>2-Una variable aleatoria normal x tiene media µ=10 y desviación estándar </a:t>
            </a:r>
          </a:p>
          <a:p>
            <a:pPr marL="0" indent="0">
              <a:buNone/>
            </a:pPr>
            <a:r>
              <a:rPr lang="es-ES" dirty="0"/>
              <a:t>	∂ = 2. Encuentre las probabilidades de estos valores x:</a:t>
            </a:r>
          </a:p>
          <a:p>
            <a:pPr marL="0" indent="0">
              <a:buNone/>
            </a:pPr>
            <a:endParaRPr lang="es-ES" dirty="0"/>
          </a:p>
          <a:p>
            <a:pPr marL="0" indent="0">
              <a:buNone/>
            </a:pPr>
            <a:endParaRPr lang="es-ES" dirty="0"/>
          </a:p>
          <a:p>
            <a:pPr marL="0" indent="0">
              <a:buNone/>
            </a:pPr>
            <a:r>
              <a:rPr lang="es-ES" dirty="0"/>
              <a:t>3.- Diseña un problema relacionado con el ámbito educativo y resuélvelo.</a:t>
            </a:r>
          </a:p>
          <a:p>
            <a:pPr marL="0" indent="0">
              <a:buNone/>
            </a:pPr>
            <a:endParaRPr lang="es-ES" dirty="0"/>
          </a:p>
          <a:p>
            <a:pPr marL="0" indent="0">
              <a:buNone/>
            </a:pPr>
            <a:endParaRPr lang="es-ES" dirty="0"/>
          </a:p>
          <a:p>
            <a:pPr marL="0" indent="0">
              <a:buNone/>
            </a:pPr>
            <a:endParaRPr lang="es-MX" dirty="0"/>
          </a:p>
        </p:txBody>
      </p:sp>
      <p:pic>
        <p:nvPicPr>
          <p:cNvPr id="7" name="Imagen 6">
            <a:extLst>
              <a:ext uri="{FF2B5EF4-FFF2-40B4-BE49-F238E27FC236}">
                <a16:creationId xmlns:a16="http://schemas.microsoft.com/office/drawing/2014/main" id="{946E4B18-EA1A-839B-3FA3-3D517733AB6C}"/>
              </a:ext>
            </a:extLst>
          </p:cNvPr>
          <p:cNvPicPr>
            <a:picLocks noChangeAspect="1"/>
          </p:cNvPicPr>
          <p:nvPr/>
        </p:nvPicPr>
        <p:blipFill>
          <a:blip r:embed="rId2"/>
          <a:stretch>
            <a:fillRect/>
          </a:stretch>
        </p:blipFill>
        <p:spPr>
          <a:xfrm>
            <a:off x="2895600" y="2647910"/>
            <a:ext cx="4922947" cy="922100"/>
          </a:xfrm>
          <a:prstGeom prst="rect">
            <a:avLst/>
          </a:prstGeom>
        </p:spPr>
      </p:pic>
      <p:pic>
        <p:nvPicPr>
          <p:cNvPr id="9" name="Imagen 8">
            <a:extLst>
              <a:ext uri="{FF2B5EF4-FFF2-40B4-BE49-F238E27FC236}">
                <a16:creationId xmlns:a16="http://schemas.microsoft.com/office/drawing/2014/main" id="{213953A5-798C-D947-C43F-D789B2675EEB}"/>
              </a:ext>
            </a:extLst>
          </p:cNvPr>
          <p:cNvPicPr>
            <a:picLocks noChangeAspect="1"/>
          </p:cNvPicPr>
          <p:nvPr/>
        </p:nvPicPr>
        <p:blipFill>
          <a:blip r:embed="rId3"/>
          <a:stretch>
            <a:fillRect/>
          </a:stretch>
        </p:blipFill>
        <p:spPr>
          <a:xfrm>
            <a:off x="2350460" y="4857726"/>
            <a:ext cx="7155800" cy="556308"/>
          </a:xfrm>
          <a:prstGeom prst="rect">
            <a:avLst/>
          </a:prstGeom>
        </p:spPr>
      </p:pic>
    </p:spTree>
    <p:extLst>
      <p:ext uri="{BB962C8B-B14F-4D97-AF65-F5344CB8AC3E}">
        <p14:creationId xmlns:p14="http://schemas.microsoft.com/office/powerpoint/2010/main" val="60109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D67560-8706-4FDB-B06D-A6ACF3A80F08}"/>
              </a:ext>
            </a:extLst>
          </p:cNvPr>
          <p:cNvSpPr>
            <a:spLocks noGrp="1"/>
          </p:cNvSpPr>
          <p:nvPr>
            <p:ph type="title"/>
          </p:nvPr>
        </p:nvSpPr>
        <p:spPr/>
        <p:txBody>
          <a:bodyPr>
            <a:normAutofit/>
          </a:bodyPr>
          <a:lstStyle/>
          <a:p>
            <a:r>
              <a:rPr lang="es-MX" sz="6000" dirty="0">
                <a:solidFill>
                  <a:srgbClr val="0070C0"/>
                </a:solidFill>
              </a:rPr>
              <a:t>Compartir </a:t>
            </a:r>
          </a:p>
        </p:txBody>
      </p:sp>
      <p:sp>
        <p:nvSpPr>
          <p:cNvPr id="3" name="Marcador de contenido 2">
            <a:extLst>
              <a:ext uri="{FF2B5EF4-FFF2-40B4-BE49-F238E27FC236}">
                <a16:creationId xmlns:a16="http://schemas.microsoft.com/office/drawing/2014/main" id="{15FBD0DC-B6EA-47DC-B839-1F4F7A99F87B}"/>
              </a:ext>
            </a:extLst>
          </p:cNvPr>
          <p:cNvSpPr>
            <a:spLocks noGrp="1"/>
          </p:cNvSpPr>
          <p:nvPr>
            <p:ph idx="1"/>
          </p:nvPr>
        </p:nvSpPr>
        <p:spPr>
          <a:xfrm>
            <a:off x="685800" y="2194561"/>
            <a:ext cx="10820400" cy="1741336"/>
          </a:xfrm>
        </p:spPr>
        <p:txBody>
          <a:bodyPr>
            <a:noAutofit/>
          </a:bodyPr>
          <a:lstStyle/>
          <a:p>
            <a:r>
              <a:rPr lang="es-MX" sz="6000" dirty="0"/>
              <a:t>Experiencias</a:t>
            </a:r>
          </a:p>
          <a:p>
            <a:r>
              <a:rPr lang="es-MX" sz="6000" dirty="0"/>
              <a:t>Dificultades</a:t>
            </a:r>
          </a:p>
          <a:p>
            <a:r>
              <a:rPr lang="es-MX" sz="6000" dirty="0"/>
              <a:t>Conclusiones </a:t>
            </a:r>
          </a:p>
        </p:txBody>
      </p:sp>
      <p:pic>
        <p:nvPicPr>
          <p:cNvPr id="4" name="Imagen 3">
            <a:extLst>
              <a:ext uri="{FF2B5EF4-FFF2-40B4-BE49-F238E27FC236}">
                <a16:creationId xmlns:a16="http://schemas.microsoft.com/office/drawing/2014/main" id="{7A9F1F48-8CEB-49EA-ACEB-22D3FA21D0FF}"/>
              </a:ext>
            </a:extLst>
          </p:cNvPr>
          <p:cNvPicPr>
            <a:picLocks noChangeAspect="1"/>
          </p:cNvPicPr>
          <p:nvPr/>
        </p:nvPicPr>
        <p:blipFill>
          <a:blip r:embed="rId2"/>
          <a:stretch>
            <a:fillRect/>
          </a:stretch>
        </p:blipFill>
        <p:spPr>
          <a:xfrm>
            <a:off x="3633994" y="4933950"/>
            <a:ext cx="8210550" cy="1924050"/>
          </a:xfrm>
          <a:prstGeom prst="rect">
            <a:avLst/>
          </a:prstGeom>
        </p:spPr>
      </p:pic>
    </p:spTree>
    <p:extLst>
      <p:ext uri="{BB962C8B-B14F-4D97-AF65-F5344CB8AC3E}">
        <p14:creationId xmlns:p14="http://schemas.microsoft.com/office/powerpoint/2010/main" val="18449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D67560-8706-4FDB-B06D-A6ACF3A80F08}"/>
              </a:ext>
            </a:extLst>
          </p:cNvPr>
          <p:cNvSpPr>
            <a:spLocks noGrp="1"/>
          </p:cNvSpPr>
          <p:nvPr>
            <p:ph type="title"/>
          </p:nvPr>
        </p:nvSpPr>
        <p:spPr/>
        <p:txBody>
          <a:bodyPr>
            <a:normAutofit/>
          </a:bodyPr>
          <a:lstStyle/>
          <a:p>
            <a:r>
              <a:rPr lang="es-MX" sz="6000" dirty="0">
                <a:solidFill>
                  <a:srgbClr val="0070C0"/>
                </a:solidFill>
              </a:rPr>
              <a:t>Competencia </a:t>
            </a:r>
          </a:p>
        </p:txBody>
      </p:sp>
      <p:sp>
        <p:nvSpPr>
          <p:cNvPr id="3" name="Marcador de contenido 2">
            <a:extLst>
              <a:ext uri="{FF2B5EF4-FFF2-40B4-BE49-F238E27FC236}">
                <a16:creationId xmlns:a16="http://schemas.microsoft.com/office/drawing/2014/main" id="{15FBD0DC-B6EA-47DC-B839-1F4F7A99F87B}"/>
              </a:ext>
            </a:extLst>
          </p:cNvPr>
          <p:cNvSpPr>
            <a:spLocks noGrp="1"/>
          </p:cNvSpPr>
          <p:nvPr>
            <p:ph idx="1"/>
          </p:nvPr>
        </p:nvSpPr>
        <p:spPr>
          <a:xfrm>
            <a:off x="55494" y="1758231"/>
            <a:ext cx="8160853" cy="1741336"/>
          </a:xfrm>
        </p:spPr>
        <p:txBody>
          <a:bodyPr>
            <a:noAutofit/>
          </a:bodyPr>
          <a:lstStyle/>
          <a:p>
            <a:pPr lvl="0" algn="just"/>
            <a:r>
              <a:rPr lang="es-MX" sz="3200" b="1" dirty="0"/>
              <a:t>Utiliza la probabilidad para hacer predicciones sobre un fenómeno dado.</a:t>
            </a:r>
            <a:endParaRPr lang="es-MX" sz="3200" dirty="0"/>
          </a:p>
          <a:p>
            <a:pPr lvl="0" algn="just"/>
            <a:r>
              <a:rPr lang="es-MX" sz="3200" b="1" dirty="0"/>
              <a:t>Plantea hipótesis susceptibles de medirse a través de métodos probabilísticos adecuados.</a:t>
            </a:r>
            <a:endParaRPr lang="es-MX" sz="3200" dirty="0"/>
          </a:p>
          <a:p>
            <a:pPr lvl="0" algn="just"/>
            <a:r>
              <a:rPr lang="es-MX" sz="3200" b="1" dirty="0"/>
              <a:t>Incorpora recursos didácticos apropiados para favorecer el aprendizaje las alumnas y alumnos de educación preescolar.</a:t>
            </a:r>
            <a:endParaRPr lang="es-MX" sz="3200" dirty="0"/>
          </a:p>
        </p:txBody>
      </p:sp>
      <p:pic>
        <p:nvPicPr>
          <p:cNvPr id="5" name="Imagen 4">
            <a:extLst>
              <a:ext uri="{FF2B5EF4-FFF2-40B4-BE49-F238E27FC236}">
                <a16:creationId xmlns:a16="http://schemas.microsoft.com/office/drawing/2014/main" id="{6E87AA06-620F-4798-AF70-E1BA3EC0D2A7}"/>
              </a:ext>
            </a:extLst>
          </p:cNvPr>
          <p:cNvPicPr>
            <a:picLocks noChangeAspect="1"/>
          </p:cNvPicPr>
          <p:nvPr/>
        </p:nvPicPr>
        <p:blipFill>
          <a:blip r:embed="rId2"/>
          <a:stretch>
            <a:fillRect/>
          </a:stretch>
        </p:blipFill>
        <p:spPr>
          <a:xfrm>
            <a:off x="8378956" y="2269436"/>
            <a:ext cx="3757550" cy="3641034"/>
          </a:xfrm>
          <a:prstGeom prst="rect">
            <a:avLst/>
          </a:prstGeom>
          <a:ln>
            <a:noFill/>
          </a:ln>
          <a:effectLst>
            <a:softEdge rad="112500"/>
          </a:effectLst>
        </p:spPr>
      </p:pic>
    </p:spTree>
    <p:extLst>
      <p:ext uri="{BB962C8B-B14F-4D97-AF65-F5344CB8AC3E}">
        <p14:creationId xmlns:p14="http://schemas.microsoft.com/office/powerpoint/2010/main" val="348059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D67560-8706-4FDB-B06D-A6ACF3A80F08}"/>
              </a:ext>
            </a:extLst>
          </p:cNvPr>
          <p:cNvSpPr>
            <a:spLocks noGrp="1"/>
          </p:cNvSpPr>
          <p:nvPr>
            <p:ph type="title"/>
          </p:nvPr>
        </p:nvSpPr>
        <p:spPr>
          <a:xfrm>
            <a:off x="3023455" y="387763"/>
            <a:ext cx="8610600" cy="1293028"/>
          </a:xfrm>
        </p:spPr>
        <p:txBody>
          <a:bodyPr>
            <a:normAutofit/>
          </a:bodyPr>
          <a:lstStyle/>
          <a:p>
            <a:r>
              <a:rPr lang="es-MX" sz="6000" dirty="0">
                <a:solidFill>
                  <a:srgbClr val="0070C0"/>
                </a:solidFill>
              </a:rPr>
              <a:t>Unidad 3</a:t>
            </a:r>
          </a:p>
        </p:txBody>
      </p:sp>
      <p:sp>
        <p:nvSpPr>
          <p:cNvPr id="3" name="Marcador de contenido 2">
            <a:extLst>
              <a:ext uri="{FF2B5EF4-FFF2-40B4-BE49-F238E27FC236}">
                <a16:creationId xmlns:a16="http://schemas.microsoft.com/office/drawing/2014/main" id="{15FBD0DC-B6EA-47DC-B839-1F4F7A99F87B}"/>
              </a:ext>
            </a:extLst>
          </p:cNvPr>
          <p:cNvSpPr>
            <a:spLocks noGrp="1"/>
          </p:cNvSpPr>
          <p:nvPr>
            <p:ph idx="1"/>
          </p:nvPr>
        </p:nvSpPr>
        <p:spPr>
          <a:xfrm>
            <a:off x="314739" y="1680791"/>
            <a:ext cx="10820400" cy="1741336"/>
          </a:xfrm>
        </p:spPr>
        <p:txBody>
          <a:bodyPr>
            <a:noAutofit/>
          </a:bodyPr>
          <a:lstStyle/>
          <a:p>
            <a:pPr lvl="0"/>
            <a:r>
              <a:rPr lang="es-MX" sz="3200" b="1" dirty="0"/>
              <a:t>Eventos y sus probabilidades</a:t>
            </a:r>
            <a:endParaRPr lang="es-MX" sz="3200" dirty="0"/>
          </a:p>
          <a:p>
            <a:pPr lvl="0"/>
            <a:r>
              <a:rPr lang="es-MX" sz="3200" b="1" dirty="0"/>
              <a:t>Diagrama de árbol</a:t>
            </a:r>
            <a:endParaRPr lang="es-MX" sz="3200" dirty="0"/>
          </a:p>
          <a:p>
            <a:pPr lvl="0"/>
            <a:r>
              <a:rPr lang="es-MX" sz="3200" b="1" dirty="0"/>
              <a:t>Combinaciones y permutaciones</a:t>
            </a:r>
            <a:endParaRPr lang="es-MX" sz="3200" dirty="0"/>
          </a:p>
          <a:p>
            <a:pPr lvl="0"/>
            <a:r>
              <a:rPr lang="es-MX" sz="3200" b="1" dirty="0"/>
              <a:t>Distribuciones de probabilidad discreta</a:t>
            </a:r>
            <a:endParaRPr lang="es-MX" sz="3200" dirty="0"/>
          </a:p>
          <a:p>
            <a:pPr marL="0" indent="0">
              <a:buNone/>
            </a:pPr>
            <a:r>
              <a:rPr lang="es-MX" sz="3200" b="1" dirty="0"/>
              <a:t>   o Binomial</a:t>
            </a:r>
            <a:endParaRPr lang="es-MX" sz="3200" dirty="0"/>
          </a:p>
          <a:p>
            <a:pPr marL="0" indent="0">
              <a:buNone/>
            </a:pPr>
            <a:r>
              <a:rPr lang="es-MX" sz="3200" b="1" dirty="0"/>
              <a:t>   o Poisson</a:t>
            </a:r>
            <a:endParaRPr lang="es-MX" sz="3200" dirty="0"/>
          </a:p>
          <a:p>
            <a:pPr lvl="0"/>
            <a:r>
              <a:rPr lang="es-MX" sz="3200" b="1" dirty="0"/>
              <a:t>Distribuciones de probabilidad continua</a:t>
            </a:r>
            <a:endParaRPr lang="es-MX" sz="3200" dirty="0"/>
          </a:p>
          <a:p>
            <a:pPr marL="0" lvl="0" indent="0">
              <a:buNone/>
            </a:pPr>
            <a:r>
              <a:rPr lang="es-MX" sz="3200" b="1" dirty="0"/>
              <a:t>   o Normal</a:t>
            </a:r>
            <a:endParaRPr lang="es-MX" sz="3200" dirty="0"/>
          </a:p>
          <a:p>
            <a:r>
              <a:rPr lang="es-MX" sz="3200" b="1" dirty="0"/>
              <a:t>Pruebas de hipótesis </a:t>
            </a:r>
            <a:endParaRPr lang="es-MX" sz="3200" dirty="0"/>
          </a:p>
        </p:txBody>
      </p:sp>
      <p:pic>
        <p:nvPicPr>
          <p:cNvPr id="4" name="Imagen 3">
            <a:extLst>
              <a:ext uri="{FF2B5EF4-FFF2-40B4-BE49-F238E27FC236}">
                <a16:creationId xmlns:a16="http://schemas.microsoft.com/office/drawing/2014/main" id="{909B60C0-31BD-41C7-B3B1-3C9C73AE5E2D}"/>
              </a:ext>
            </a:extLst>
          </p:cNvPr>
          <p:cNvPicPr>
            <a:picLocks noChangeAspect="1"/>
          </p:cNvPicPr>
          <p:nvPr/>
        </p:nvPicPr>
        <p:blipFill rotWithShape="1">
          <a:blip r:embed="rId2"/>
          <a:srcRect l="11922" r="10908"/>
          <a:stretch/>
        </p:blipFill>
        <p:spPr>
          <a:xfrm>
            <a:off x="8733183" y="4711638"/>
            <a:ext cx="3458817" cy="2110828"/>
          </a:xfrm>
          <a:prstGeom prst="rect">
            <a:avLst/>
          </a:prstGeom>
        </p:spPr>
      </p:pic>
      <p:pic>
        <p:nvPicPr>
          <p:cNvPr id="6" name="Imagen 5">
            <a:extLst>
              <a:ext uri="{FF2B5EF4-FFF2-40B4-BE49-F238E27FC236}">
                <a16:creationId xmlns:a16="http://schemas.microsoft.com/office/drawing/2014/main" id="{E7BBF837-953B-42F5-994C-A9CB541A1E8C}"/>
              </a:ext>
            </a:extLst>
          </p:cNvPr>
          <p:cNvPicPr>
            <a:picLocks noChangeAspect="1"/>
          </p:cNvPicPr>
          <p:nvPr/>
        </p:nvPicPr>
        <p:blipFill>
          <a:blip r:embed="rId3"/>
          <a:stretch>
            <a:fillRect/>
          </a:stretch>
        </p:blipFill>
        <p:spPr>
          <a:xfrm>
            <a:off x="8615569" y="2146362"/>
            <a:ext cx="3517401" cy="2192183"/>
          </a:xfrm>
          <a:prstGeom prst="rect">
            <a:avLst/>
          </a:prstGeom>
        </p:spPr>
      </p:pic>
    </p:spTree>
    <p:extLst>
      <p:ext uri="{BB962C8B-B14F-4D97-AF65-F5344CB8AC3E}">
        <p14:creationId xmlns:p14="http://schemas.microsoft.com/office/powerpoint/2010/main" val="229473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3C66FF-B37F-24F0-8681-0C3518E31927}"/>
              </a:ext>
            </a:extLst>
          </p:cNvPr>
          <p:cNvSpPr>
            <a:spLocks noGrp="1"/>
          </p:cNvSpPr>
          <p:nvPr>
            <p:ph type="title"/>
          </p:nvPr>
        </p:nvSpPr>
        <p:spPr/>
        <p:txBody>
          <a:bodyPr/>
          <a:lstStyle/>
          <a:p>
            <a:r>
              <a:rPr lang="es-MX" dirty="0"/>
              <a:t>Distribución normal</a:t>
            </a:r>
          </a:p>
        </p:txBody>
      </p:sp>
      <p:sp>
        <p:nvSpPr>
          <p:cNvPr id="3" name="Marcador de contenido 2">
            <a:extLst>
              <a:ext uri="{FF2B5EF4-FFF2-40B4-BE49-F238E27FC236}">
                <a16:creationId xmlns:a16="http://schemas.microsoft.com/office/drawing/2014/main" id="{BCA37CEC-F4DC-6093-2A43-973D01AFEFF1}"/>
              </a:ext>
            </a:extLst>
          </p:cNvPr>
          <p:cNvSpPr>
            <a:spLocks noGrp="1"/>
          </p:cNvSpPr>
          <p:nvPr>
            <p:ph idx="1"/>
          </p:nvPr>
        </p:nvSpPr>
        <p:spPr/>
        <p:txBody>
          <a:bodyPr/>
          <a:lstStyle/>
          <a:p>
            <a:pPr marL="0" indent="0">
              <a:buNone/>
            </a:pPr>
            <a:r>
              <a:rPr lang="es-ES" dirty="0"/>
              <a:t>Tiene mucha aplicación a numerosas características humanas, así como en variables que se utilizan en negocios, la industria y la educación.</a:t>
            </a:r>
          </a:p>
          <a:p>
            <a:pPr marL="0" indent="0">
              <a:buNone/>
            </a:pPr>
            <a:endParaRPr lang="es-ES" dirty="0"/>
          </a:p>
          <a:p>
            <a:pPr marL="0" indent="0">
              <a:buNone/>
            </a:pPr>
            <a:r>
              <a:rPr lang="es-ES" dirty="0"/>
              <a:t>El descubrimiento de la distribución normal o llamada también como curva de errores, sele asigna por lo general al matemático Karl Gauss (1755 – 1855), el mismo que reconoció que los errores de mediciones iteradas de objetos, están generalmente bajo un mismo patrón, al que lo llamó curva normal de error. Por este motivo a esta distribución también se la denomina distribución de Gauss y la curva representativa de la misma como Campana de Gauss. En menor medida otros matemáticos también contribuyeron con conocimientos previos a esta distribución, tales como Pierre – </a:t>
            </a:r>
            <a:r>
              <a:rPr lang="es-ES" dirty="0" err="1"/>
              <a:t>Simon</a:t>
            </a:r>
            <a:r>
              <a:rPr lang="es-ES" dirty="0"/>
              <a:t> de La place (1749–1827) y Abraham de Moivre(1667 – 1754).</a:t>
            </a:r>
            <a:endParaRPr lang="es-MX" dirty="0"/>
          </a:p>
        </p:txBody>
      </p:sp>
    </p:spTree>
    <p:extLst>
      <p:ext uri="{BB962C8B-B14F-4D97-AF65-F5344CB8AC3E}">
        <p14:creationId xmlns:p14="http://schemas.microsoft.com/office/powerpoint/2010/main" val="127401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B438A8-09D5-4BB8-3E92-0038FEB090C5}"/>
              </a:ext>
            </a:extLst>
          </p:cNvPr>
          <p:cNvSpPr>
            <a:spLocks noGrp="1"/>
          </p:cNvSpPr>
          <p:nvPr>
            <p:ph type="title"/>
          </p:nvPr>
        </p:nvSpPr>
        <p:spPr/>
        <p:txBody>
          <a:bodyPr/>
          <a:lstStyle/>
          <a:p>
            <a:r>
              <a:rPr lang="es-ES" dirty="0"/>
              <a:t>posee las siguientes características:</a:t>
            </a:r>
            <a:endParaRPr lang="es-MX" dirty="0"/>
          </a:p>
        </p:txBody>
      </p:sp>
      <p:sp>
        <p:nvSpPr>
          <p:cNvPr id="3" name="Marcador de contenido 2">
            <a:extLst>
              <a:ext uri="{FF2B5EF4-FFF2-40B4-BE49-F238E27FC236}">
                <a16:creationId xmlns:a16="http://schemas.microsoft.com/office/drawing/2014/main" id="{B448D5C8-F406-09BF-8ACE-8E6A3A481BB9}"/>
              </a:ext>
            </a:extLst>
          </p:cNvPr>
          <p:cNvSpPr>
            <a:spLocks noGrp="1"/>
          </p:cNvSpPr>
          <p:nvPr>
            <p:ph idx="1"/>
          </p:nvPr>
        </p:nvSpPr>
        <p:spPr>
          <a:xfrm>
            <a:off x="685800" y="2194560"/>
            <a:ext cx="7315200" cy="4413069"/>
          </a:xfrm>
        </p:spPr>
        <p:txBody>
          <a:bodyPr/>
          <a:lstStyle/>
          <a:p>
            <a:pPr marL="0" indent="0">
              <a:buNone/>
            </a:pPr>
            <a:r>
              <a:rPr lang="es-ES" dirty="0"/>
              <a:t> Pertenece a una variable continua</a:t>
            </a:r>
          </a:p>
          <a:p>
            <a:pPr marL="0" indent="0">
              <a:buNone/>
            </a:pPr>
            <a:r>
              <a:rPr lang="es-ES" dirty="0"/>
              <a:t>Es una distribución simétrica con relación a la media aritmética, cuyo valor coincide con la mediana y la moda de la distribución </a:t>
            </a:r>
          </a:p>
          <a:p>
            <a:pPr marL="0" indent="0">
              <a:buNone/>
            </a:pPr>
            <a:r>
              <a:rPr lang="es-ES" dirty="0"/>
              <a:t> Es unimodal (una sola moda) </a:t>
            </a:r>
          </a:p>
          <a:p>
            <a:pPr marL="0" indent="0">
              <a:buNone/>
            </a:pPr>
            <a:r>
              <a:rPr lang="es-ES" dirty="0"/>
              <a:t> La curva que representa a la distribución es asintótica con relación al eje horizontal </a:t>
            </a:r>
          </a:p>
          <a:p>
            <a:pPr marL="0" indent="0">
              <a:buNone/>
            </a:pPr>
            <a:r>
              <a:rPr lang="es-ES" dirty="0"/>
              <a:t> El área bajo la curva es 1 </a:t>
            </a:r>
          </a:p>
          <a:p>
            <a:pPr marL="0" indent="0">
              <a:buNone/>
            </a:pPr>
            <a:r>
              <a:rPr lang="es-ES" dirty="0"/>
              <a:t> Existe una familia de distribuciones normales, cada una con sus propia media y desviación estándar.</a:t>
            </a:r>
            <a:endParaRPr lang="es-MX" dirty="0"/>
          </a:p>
        </p:txBody>
      </p:sp>
      <p:pic>
        <p:nvPicPr>
          <p:cNvPr id="5" name="Imagen 4">
            <a:extLst>
              <a:ext uri="{FF2B5EF4-FFF2-40B4-BE49-F238E27FC236}">
                <a16:creationId xmlns:a16="http://schemas.microsoft.com/office/drawing/2014/main" id="{B5B6E038-E071-3232-9298-387B5C94E426}"/>
              </a:ext>
            </a:extLst>
          </p:cNvPr>
          <p:cNvPicPr>
            <a:picLocks noChangeAspect="1"/>
          </p:cNvPicPr>
          <p:nvPr/>
        </p:nvPicPr>
        <p:blipFill>
          <a:blip r:embed="rId2"/>
          <a:stretch>
            <a:fillRect/>
          </a:stretch>
        </p:blipFill>
        <p:spPr>
          <a:xfrm>
            <a:off x="7297690" y="2893671"/>
            <a:ext cx="4681621" cy="2940350"/>
          </a:xfrm>
          <a:prstGeom prst="rect">
            <a:avLst/>
          </a:prstGeom>
        </p:spPr>
      </p:pic>
    </p:spTree>
    <p:extLst>
      <p:ext uri="{BB962C8B-B14F-4D97-AF65-F5344CB8AC3E}">
        <p14:creationId xmlns:p14="http://schemas.microsoft.com/office/powerpoint/2010/main" val="730317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CE82C07-F155-5502-2885-C312C24B0705}"/>
              </a:ext>
            </a:extLst>
          </p:cNvPr>
          <p:cNvSpPr>
            <a:spLocks noGrp="1"/>
          </p:cNvSpPr>
          <p:nvPr>
            <p:ph idx="1"/>
          </p:nvPr>
        </p:nvSpPr>
        <p:spPr>
          <a:xfrm>
            <a:off x="619760" y="2194560"/>
            <a:ext cx="6832600" cy="4024125"/>
          </a:xfrm>
        </p:spPr>
        <p:txBody>
          <a:bodyPr>
            <a:noAutofit/>
          </a:bodyPr>
          <a:lstStyle/>
          <a:p>
            <a:pPr marL="0" indent="0" algn="just">
              <a:buNone/>
            </a:pPr>
            <a:r>
              <a:rPr lang="es-ES" dirty="0"/>
              <a:t>La característica de simetría permite saber con antelación, que, el área que se encuentra bajo la curva se reparte de tal forma que el 50% de la misma se halla por debajo de la media y el otro 50% por encima de la media aritmética. Esta distribución de área proporciona la probabilidad de que la variable de estudio tome valores entre ciertos límites o sea mayor o menor que algún valor determinado. Adicionalmente debemos recordar que las medidas de forma tales como coeficiente de asimetría y la curtosis, toman como referente de comparación a la distribución normal.</a:t>
            </a:r>
            <a:endParaRPr lang="es-MX" dirty="0"/>
          </a:p>
        </p:txBody>
      </p:sp>
      <p:pic>
        <p:nvPicPr>
          <p:cNvPr id="7" name="Imagen 6">
            <a:extLst>
              <a:ext uri="{FF2B5EF4-FFF2-40B4-BE49-F238E27FC236}">
                <a16:creationId xmlns:a16="http://schemas.microsoft.com/office/drawing/2014/main" id="{64ED474D-493B-8DB9-6973-25A6FB3E1D4D}"/>
              </a:ext>
            </a:extLst>
          </p:cNvPr>
          <p:cNvPicPr>
            <a:picLocks noChangeAspect="1"/>
          </p:cNvPicPr>
          <p:nvPr/>
        </p:nvPicPr>
        <p:blipFill>
          <a:blip r:embed="rId2"/>
          <a:stretch>
            <a:fillRect/>
          </a:stretch>
        </p:blipFill>
        <p:spPr>
          <a:xfrm>
            <a:off x="7789762" y="2194560"/>
            <a:ext cx="4402238" cy="4196982"/>
          </a:xfrm>
          <a:prstGeom prst="rect">
            <a:avLst/>
          </a:prstGeom>
        </p:spPr>
      </p:pic>
    </p:spTree>
    <p:extLst>
      <p:ext uri="{BB962C8B-B14F-4D97-AF65-F5344CB8AC3E}">
        <p14:creationId xmlns:p14="http://schemas.microsoft.com/office/powerpoint/2010/main" val="2561628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7E4BE2-996A-DCD6-869E-7FF5FBC92AB9}"/>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A305A1EF-E704-B826-2808-9C25F510990F}"/>
              </a:ext>
            </a:extLst>
          </p:cNvPr>
          <p:cNvSpPr>
            <a:spLocks noGrp="1"/>
          </p:cNvSpPr>
          <p:nvPr>
            <p:ph idx="1"/>
          </p:nvPr>
        </p:nvSpPr>
        <p:spPr>
          <a:xfrm>
            <a:off x="685800" y="1493134"/>
            <a:ext cx="10680539" cy="4725551"/>
          </a:xfrm>
        </p:spPr>
        <p:txBody>
          <a:bodyPr>
            <a:normAutofit fontScale="92500"/>
          </a:bodyPr>
          <a:lstStyle/>
          <a:p>
            <a:pPr marL="0" indent="0">
              <a:buNone/>
            </a:pPr>
            <a:r>
              <a:rPr lang="es-ES" dirty="0"/>
              <a:t>Distribución Normal: Es la función que define a la distribución normal se caracteriza por tener dos parámetros: La media aritmética (μ) y la desviación estándar (σ). Cada par de valores producen una distribución normal diferente.</a:t>
            </a:r>
          </a:p>
          <a:p>
            <a:pPr marL="0" indent="0">
              <a:buNone/>
            </a:pPr>
            <a:r>
              <a:rPr lang="es-ES" dirty="0"/>
              <a:t>La expresión de cálculo que establece a una distribución de normal es:</a:t>
            </a:r>
          </a:p>
          <a:p>
            <a:pPr marL="0" indent="0">
              <a:buNone/>
            </a:pPr>
            <a:endParaRPr lang="es-ES" dirty="0"/>
          </a:p>
          <a:p>
            <a:pPr marL="0" indent="0">
              <a:buNone/>
            </a:pPr>
            <a:endParaRPr lang="es-ES" dirty="0"/>
          </a:p>
          <a:p>
            <a:pPr marL="0" indent="0">
              <a:buNone/>
            </a:pPr>
            <a:endParaRPr lang="es-ES" dirty="0"/>
          </a:p>
          <a:p>
            <a:pPr marL="0" indent="0">
              <a:buNone/>
            </a:pPr>
            <a:r>
              <a:rPr lang="es-ES" dirty="0"/>
              <a:t>Donde: </a:t>
            </a:r>
          </a:p>
          <a:p>
            <a:pPr marL="0" indent="0">
              <a:buNone/>
            </a:pPr>
            <a:r>
              <a:rPr lang="es-ES" dirty="0"/>
              <a:t>μ: Media aritmética de la variable de estudio </a:t>
            </a:r>
          </a:p>
          <a:p>
            <a:pPr marL="0" indent="0">
              <a:buNone/>
            </a:pPr>
            <a:r>
              <a:rPr lang="es-ES" dirty="0"/>
              <a:t>σ: Desviación estándar de la variable</a:t>
            </a:r>
          </a:p>
          <a:p>
            <a:pPr marL="0" indent="0">
              <a:buNone/>
            </a:pPr>
            <a:r>
              <a:rPr lang="el-GR" dirty="0"/>
              <a:t>π</a:t>
            </a:r>
            <a:r>
              <a:rPr lang="pt-BR" dirty="0"/>
              <a:t>: Constante matemática ~3.14159 </a:t>
            </a:r>
          </a:p>
          <a:p>
            <a:pPr marL="0" indent="0">
              <a:buNone/>
            </a:pPr>
            <a:r>
              <a:rPr lang="pt-BR" dirty="0"/>
              <a:t>e: Constantematemática,basedeloslogaritmosnaturales~2.71828… 2.71828…….</a:t>
            </a:r>
            <a:endParaRPr lang="es-MX" dirty="0"/>
          </a:p>
        </p:txBody>
      </p:sp>
      <p:pic>
        <p:nvPicPr>
          <p:cNvPr id="5" name="Imagen 4">
            <a:extLst>
              <a:ext uri="{FF2B5EF4-FFF2-40B4-BE49-F238E27FC236}">
                <a16:creationId xmlns:a16="http://schemas.microsoft.com/office/drawing/2014/main" id="{E95D0935-4AEA-19D7-10AA-42937A6CE358}"/>
              </a:ext>
            </a:extLst>
          </p:cNvPr>
          <p:cNvPicPr>
            <a:picLocks noChangeAspect="1"/>
          </p:cNvPicPr>
          <p:nvPr/>
        </p:nvPicPr>
        <p:blipFill>
          <a:blip r:embed="rId2"/>
          <a:stretch>
            <a:fillRect/>
          </a:stretch>
        </p:blipFill>
        <p:spPr>
          <a:xfrm>
            <a:off x="3588152" y="2990676"/>
            <a:ext cx="7282191" cy="1272786"/>
          </a:xfrm>
          <a:prstGeom prst="rect">
            <a:avLst/>
          </a:prstGeom>
        </p:spPr>
      </p:pic>
    </p:spTree>
    <p:extLst>
      <p:ext uri="{BB962C8B-B14F-4D97-AF65-F5344CB8AC3E}">
        <p14:creationId xmlns:p14="http://schemas.microsoft.com/office/powerpoint/2010/main" val="3491198568"/>
      </p:ext>
    </p:extLst>
  </p:cSld>
  <p:clrMapOvr>
    <a:masterClrMapping/>
  </p:clrMapOvr>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664</TotalTime>
  <Words>1631</Words>
  <Application>Microsoft Office PowerPoint</Application>
  <PresentationFormat>Panorámica</PresentationFormat>
  <Paragraphs>95</Paragraphs>
  <Slides>24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24</vt:i4>
      </vt:variant>
    </vt:vector>
  </HeadingPairs>
  <TitlesOfParts>
    <vt:vector size="27" baseType="lpstr">
      <vt:lpstr>Arial</vt:lpstr>
      <vt:lpstr>Century Gothic</vt:lpstr>
      <vt:lpstr>Estela de condensación</vt:lpstr>
      <vt:lpstr>Probabilidad y estadística </vt:lpstr>
      <vt:lpstr>Presentación de PowerPoint</vt:lpstr>
      <vt:lpstr>Compartir </vt:lpstr>
      <vt:lpstr>Competencia </vt:lpstr>
      <vt:lpstr>Unidad 3</vt:lpstr>
      <vt:lpstr>Distribución normal</vt:lpstr>
      <vt:lpstr>posee las siguientes características:</vt:lpstr>
      <vt:lpstr>Presentación de PowerPoint</vt:lpstr>
      <vt:lpstr>Presentación de PowerPoint</vt:lpstr>
      <vt:lpstr>Presentación de PowerPoint</vt:lpstr>
      <vt:lpstr>Presentación de PowerPoint</vt:lpstr>
      <vt:lpstr>Presentación de PowerPoint</vt:lpstr>
      <vt:lpstr>ejemplo</vt:lpstr>
      <vt:lpstr>ejemplo</vt:lpstr>
      <vt:lpstr>ejemplo</vt:lpstr>
      <vt:lpstr>ejercicio</vt:lpstr>
      <vt:lpstr>Cálculo de probabilidades para una variable aleatoria normal general</vt:lpstr>
      <vt:lpstr>Presentación de PowerPoint</vt:lpstr>
      <vt:lpstr>ejemplo</vt:lpstr>
      <vt:lpstr>Presentación de PowerPoint</vt:lpstr>
      <vt:lpstr>ejemplo</vt:lpstr>
      <vt:lpstr>Presentación de PowerPoint</vt:lpstr>
      <vt:lpstr>Presentación de PowerPoint</vt:lpstr>
      <vt:lpstr>resuelve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Probabilidad y estadística </dc:title>
  <dc:creator>ROCIO BLANCO GOMEZ</dc:creator>
  <cp:lastModifiedBy>ROCIO BLANCO GOMEZ</cp:lastModifiedBy>
  <cp:revision>4</cp:revision>
  <dcterms:created xsi:type="dcterms:W3CDTF">2023-01-09T23:58:09Z</dcterms:created>
  <dcterms:modified xsi:type="dcterms:W3CDTF">2023-01-17T03:40:06Z</dcterms:modified>
</cp:coreProperties>
</file>