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5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830" y="-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47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775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322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37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40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3743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97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20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86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203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051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32241-648C-4BBC-A895-F5A2F4D0D3A6}" type="datetimeFigureOut">
              <a:rPr lang="es-MX" smtClean="0"/>
              <a:t>06/03/2023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58FBF-B806-4D05-B574-B48CC733C0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9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5252" y="1467301"/>
            <a:ext cx="6639791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350" b="1" dirty="0">
                <a:latin typeface="Arial" panose="020B0604020202020204" pitchFamily="34" charset="0"/>
                <a:cs typeface="Arial" panose="020B0604020202020204" pitchFamily="34" charset="0"/>
              </a:rPr>
              <a:t>TITLE OF THE PROJECT: THE LIFE OF …… IN </a:t>
            </a:r>
            <a:r>
              <a:rPr lang="es-MX" sz="1350" b="1">
                <a:latin typeface="Arial" panose="020B0604020202020204" pitchFamily="34" charset="0"/>
                <a:cs typeface="Arial" panose="020B0604020202020204" pitchFamily="34" charset="0"/>
              </a:rPr>
              <a:t>A SMALL TALK</a:t>
            </a:r>
            <a:endParaRPr lang="es-MX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53735" y="284792"/>
            <a:ext cx="6556664" cy="1021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ENGLISH LEVEL A2.2   </a:t>
            </a:r>
            <a:r>
              <a:rPr lang="es-MX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EVIDENCE BOOK UNIT 7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LAEJANDRA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45252" y="1862633"/>
            <a:ext cx="6616495" cy="709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 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Give students practice the content of unit 7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 pairs.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 will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famous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short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biography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famous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gives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asnwer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famous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lvl="0" indent="127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628650" lvl="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Simple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(regular, irregular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be,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28650" lvl="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Simple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negative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(regular, irregular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be,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28650" lvl="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Simple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yes/no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(regular, irregular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be,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286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Simple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WH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(regular, irregular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be,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steps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described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rubric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elaborate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record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audio.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link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video and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script  in </a:t>
            </a:r>
            <a:r>
              <a:rPr lang="es-MX" sz="14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MX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file. 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alternative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video in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checked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b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MX" sz="11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video with your conversation practice</a:t>
            </a:r>
            <a:endParaRPr lang="es-MX" sz="1400" b="0" i="1" dirty="0"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lvl="0">
              <a:lnSpc>
                <a:spcPct val="150000"/>
              </a:lnSpc>
              <a:spcAft>
                <a:spcPts val="0"/>
              </a:spcAft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64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43498"/>
              </p:ext>
            </p:extLst>
          </p:nvPr>
        </p:nvGraphicFramePr>
        <p:xfrm>
          <a:off x="324961" y="3824520"/>
          <a:ext cx="6268343" cy="2649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4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0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(+4 pts)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has audio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ss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of the unit?.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fulfills all the elements of the required format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365125" algn="l"/>
                        </a:tabLst>
                        <a:defRPr/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Presentation (coversheet mandatory,  organization, creativity in presentation)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365125" algn="l"/>
                        </a:tabLst>
                      </a:pP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475304"/>
              </p:ext>
            </p:extLst>
          </p:nvPr>
        </p:nvGraphicFramePr>
        <p:xfrm>
          <a:off x="304800" y="810810"/>
          <a:ext cx="6320589" cy="2532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5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2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6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(+16pts)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412">
                <a:tc>
                  <a:txBody>
                    <a:bodyPr/>
                    <a:lstStyle/>
                    <a:p>
                      <a:pPr marL="182562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</a:pPr>
                      <a:r>
                        <a:rPr lang="en-US" sz="10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 </a:t>
                      </a:r>
                      <a:r>
                        <a:rPr lang="en-US" sz="1000" b="1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untt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</a:t>
                      </a:r>
                    </a:p>
                    <a:p>
                      <a:pPr marL="182562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past affirmative statements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(regular, irregular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be,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used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at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1435" marR="5143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959">
                <a:tc>
                  <a:txBody>
                    <a:bodyPr/>
                    <a:lstStyle/>
                    <a:p>
                      <a:pPr marL="18256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</a:t>
                      </a:r>
                      <a:r>
                        <a:rPr lang="es-MX" sz="10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Simple </a:t>
                      </a:r>
                      <a:r>
                        <a:rPr lang="es-MX" sz="10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</a:t>
                      </a: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negative </a:t>
                      </a:r>
                      <a:r>
                        <a:rPr lang="es-MX" sz="10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statements</a:t>
                      </a: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(regular, irregular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be,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used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at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1435" marR="5143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958537933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marL="18256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</a:t>
                      </a:r>
                      <a:r>
                        <a:rPr lang="es-MX" sz="10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Simple </a:t>
                      </a:r>
                      <a:r>
                        <a:rPr lang="es-MX" sz="10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</a:t>
                      </a: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YES/NO </a:t>
                      </a:r>
                      <a:r>
                        <a:rPr lang="es-MX" sz="10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(regular, irregular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be,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used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at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1435" marR="5143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06">
                <a:tc>
                  <a:txBody>
                    <a:bodyPr/>
                    <a:lstStyle/>
                    <a:p>
                      <a:pPr marL="18256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</a:t>
                      </a:r>
                      <a:r>
                        <a:rPr lang="es-MX" sz="10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Simple </a:t>
                      </a:r>
                      <a:r>
                        <a:rPr lang="es-MX" sz="10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</a:t>
                      </a: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WH </a:t>
                      </a:r>
                      <a:r>
                        <a:rPr lang="es-MX" sz="10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(regular, irregular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be,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used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at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</a:t>
                      </a: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1435" marR="5143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749535724"/>
                  </a:ext>
                </a:extLst>
              </a:tr>
              <a:tr h="21056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122870"/>
            <a:ext cx="51435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ENGLISH A2.2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LEARNING EVIDENCE RUBRICS 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6934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51</TotalTime>
  <Words>495</Words>
  <Application>Microsoft Office PowerPoint</Application>
  <PresentationFormat>Carta (216 x 279 mm)</PresentationFormat>
  <Paragraphs>70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Wingdings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MAYELA ALEJANDRA DEL CARMEN GAONA GARCIA</dc:creator>
  <cp:lastModifiedBy>MAYELA ALEJANDRA DEL CARMEN GAONA GARCIA</cp:lastModifiedBy>
  <cp:revision>3</cp:revision>
  <dcterms:created xsi:type="dcterms:W3CDTF">2023-03-06T14:58:36Z</dcterms:created>
  <dcterms:modified xsi:type="dcterms:W3CDTF">2023-03-06T16:47:42Z</dcterms:modified>
</cp:coreProperties>
</file>