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98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34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C9FB-EA08-4196-9F71-4E3B934C2C2A}" type="datetimeFigureOut">
              <a:rPr lang="es-MX" smtClean="0"/>
              <a:t>28/06/2023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8762-AF4D-4D6A-BBA3-9723746694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94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C9FB-EA08-4196-9F71-4E3B934C2C2A}" type="datetimeFigureOut">
              <a:rPr lang="es-MX" smtClean="0"/>
              <a:t>28/06/2023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8762-AF4D-4D6A-BBA3-9723746694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1540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C9FB-EA08-4196-9F71-4E3B934C2C2A}" type="datetimeFigureOut">
              <a:rPr lang="es-MX" smtClean="0"/>
              <a:t>28/06/2023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8762-AF4D-4D6A-BBA3-9723746694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854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C9FB-EA08-4196-9F71-4E3B934C2C2A}" type="datetimeFigureOut">
              <a:rPr lang="es-MX" smtClean="0"/>
              <a:t>28/06/2023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8762-AF4D-4D6A-BBA3-9723746694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8789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C9FB-EA08-4196-9F71-4E3B934C2C2A}" type="datetimeFigureOut">
              <a:rPr lang="es-MX" smtClean="0"/>
              <a:t>28/06/2023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8762-AF4D-4D6A-BBA3-9723746694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4976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C9FB-EA08-4196-9F71-4E3B934C2C2A}" type="datetimeFigureOut">
              <a:rPr lang="es-MX" smtClean="0"/>
              <a:t>28/06/2023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8762-AF4D-4D6A-BBA3-9723746694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74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C9FB-EA08-4196-9F71-4E3B934C2C2A}" type="datetimeFigureOut">
              <a:rPr lang="es-MX" smtClean="0"/>
              <a:t>28/06/2023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8762-AF4D-4D6A-BBA3-9723746694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985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C9FB-EA08-4196-9F71-4E3B934C2C2A}" type="datetimeFigureOut">
              <a:rPr lang="es-MX" smtClean="0"/>
              <a:t>28/06/2023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8762-AF4D-4D6A-BBA3-9723746694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6614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C9FB-EA08-4196-9F71-4E3B934C2C2A}" type="datetimeFigureOut">
              <a:rPr lang="es-MX" smtClean="0"/>
              <a:t>28/06/2023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8762-AF4D-4D6A-BBA3-9723746694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08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C9FB-EA08-4196-9F71-4E3B934C2C2A}" type="datetimeFigureOut">
              <a:rPr lang="es-MX" smtClean="0"/>
              <a:t>28/06/2023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8762-AF4D-4D6A-BBA3-9723746694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1368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2C9FB-EA08-4196-9F71-4E3B934C2C2A}" type="datetimeFigureOut">
              <a:rPr lang="es-MX" smtClean="0"/>
              <a:t>28/06/2023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8762-AF4D-4D6A-BBA3-9723746694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5572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2C9FB-EA08-4196-9F71-4E3B934C2C2A}" type="datetimeFigureOut">
              <a:rPr lang="es-MX" smtClean="0"/>
              <a:t>28/06/2023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08762-AF4D-4D6A-BBA3-9723746694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6552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9281E4CE-7A23-4EA6-A265-80EB25A785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22"/>
          <a:stretch/>
        </p:blipFill>
        <p:spPr>
          <a:xfrm>
            <a:off x="1479406" y="5880023"/>
            <a:ext cx="2432771" cy="1613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05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C9B7BA51-58A0-489D-9302-F111D622FD1C}"/>
              </a:ext>
            </a:extLst>
          </p:cNvPr>
          <p:cNvGrpSpPr/>
          <p:nvPr/>
        </p:nvGrpSpPr>
        <p:grpSpPr>
          <a:xfrm>
            <a:off x="290825" y="4249676"/>
            <a:ext cx="6430015" cy="7317483"/>
            <a:chOff x="517022" y="146648"/>
            <a:chExt cx="5780958" cy="6780363"/>
          </a:xfrm>
        </p:grpSpPr>
        <p:pic>
          <p:nvPicPr>
            <p:cNvPr id="1038" name="Picture 14" descr="Green Scalloped Frame - Free Clip Art Frames | Clip art borders, Free clip  art, Borders and frames">
              <a:extLst>
                <a:ext uri="{FF2B5EF4-FFF2-40B4-BE49-F238E27FC236}">
                  <a16:creationId xmlns:a16="http://schemas.microsoft.com/office/drawing/2014/main" id="{FC7D38A6-2658-40E3-B1D1-3C8A14BDCF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7022" y="146648"/>
              <a:ext cx="5780958" cy="67803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4" descr="240 ideas de Trébol de la suerte | tréboles, trebol, treboles 4 hojas">
              <a:extLst>
                <a:ext uri="{FF2B5EF4-FFF2-40B4-BE49-F238E27FC236}">
                  <a16:creationId xmlns:a16="http://schemas.microsoft.com/office/drawing/2014/main" id="{B88A5492-40AF-4BD4-BE85-2DC4AB4BBC9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2FFE1"/>
                </a:clrFrom>
                <a:clrTo>
                  <a:srgbClr val="F2FFE1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92" t="27031" r="2748" b="18814"/>
            <a:stretch/>
          </p:blipFill>
          <p:spPr bwMode="auto">
            <a:xfrm>
              <a:off x="4454716" y="4967516"/>
              <a:ext cx="980536" cy="10152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BAC4D5D1-17B4-4C0B-B482-D7E8478E1963}"/>
                </a:ext>
              </a:extLst>
            </p:cNvPr>
            <p:cNvSpPr txBox="1"/>
            <p:nvPr/>
          </p:nvSpPr>
          <p:spPr>
            <a:xfrm>
              <a:off x="1329638" y="1245842"/>
              <a:ext cx="4199897" cy="3650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338"/>
                </a:spcBef>
                <a:spcAft>
                  <a:spcPts val="338"/>
                </a:spcAft>
              </a:pP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I´m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so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proud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I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was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your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teacher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.</a:t>
              </a:r>
            </a:p>
            <a:p>
              <a:pPr>
                <a:spcBef>
                  <a:spcPts val="338"/>
                </a:spcBef>
                <a:spcAft>
                  <a:spcPts val="338"/>
                </a:spcAft>
              </a:pP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I´ve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watched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you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learn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and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grow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.</a:t>
              </a:r>
            </a:p>
            <a:p>
              <a:pPr>
                <a:spcBef>
                  <a:spcPts val="338"/>
                </a:spcBef>
                <a:spcAft>
                  <a:spcPts val="338"/>
                </a:spcAft>
              </a:pP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We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worked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so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hard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and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had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great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experiences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.</a:t>
              </a:r>
            </a:p>
            <a:p>
              <a:pPr>
                <a:spcBef>
                  <a:spcPts val="338"/>
                </a:spcBef>
                <a:spcAft>
                  <a:spcPts val="338"/>
                </a:spcAft>
              </a:pP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How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fast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the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time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did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go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!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Our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school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year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has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gone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!</a:t>
              </a:r>
            </a:p>
            <a:p>
              <a:pPr>
                <a:spcBef>
                  <a:spcPts val="338"/>
                </a:spcBef>
                <a:spcAft>
                  <a:spcPts val="338"/>
                </a:spcAft>
              </a:pP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I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wish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you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so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much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joy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and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happiness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on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your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next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chapter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in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life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.</a:t>
              </a:r>
            </a:p>
            <a:p>
              <a:pPr>
                <a:spcBef>
                  <a:spcPts val="338"/>
                </a:spcBef>
                <a:spcAft>
                  <a:spcPts val="338"/>
                </a:spcAft>
              </a:pP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Remind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that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you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will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always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have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a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special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place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within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my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heart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!</a:t>
              </a:r>
            </a:p>
            <a:p>
              <a:pPr>
                <a:spcBef>
                  <a:spcPts val="338"/>
                </a:spcBef>
                <a:spcAft>
                  <a:spcPts val="338"/>
                </a:spcAft>
              </a:pP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Hugs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,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kisses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and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tons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of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 </a:t>
              </a:r>
              <a:r>
                <a:rPr lang="es-MX" sz="2000" b="1" dirty="0" err="1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love</a:t>
              </a:r>
              <a:r>
                <a:rPr lang="es-MX" sz="2000" b="1" dirty="0">
                  <a:solidFill>
                    <a:schemeClr val="accent6">
                      <a:lumMod val="75000"/>
                    </a:schemeClr>
                  </a:solidFill>
                  <a:latin typeface="Bradley Hand ITC" panose="03070402050302030203" pitchFamily="66" charset="0"/>
                </a:rPr>
                <a:t>.</a:t>
              </a: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2B192FFB-7480-4F97-98B8-47A5190FDB2E}"/>
                </a:ext>
              </a:extLst>
            </p:cNvPr>
            <p:cNvSpPr txBox="1"/>
            <p:nvPr/>
          </p:nvSpPr>
          <p:spPr>
            <a:xfrm>
              <a:off x="1161016" y="5415522"/>
              <a:ext cx="3536828" cy="4848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s-MX" sz="2800" dirty="0" err="1">
                  <a:solidFill>
                    <a:srgbClr val="62983E"/>
                  </a:solidFill>
                  <a:latin typeface="Freestyle Script" panose="030804020302050B0404" pitchFamily="66" charset="0"/>
                </a:rPr>
                <a:t>Best</a:t>
              </a:r>
              <a:r>
                <a:rPr lang="es-MX" sz="2800" dirty="0">
                  <a:solidFill>
                    <a:srgbClr val="62983E"/>
                  </a:solidFill>
                  <a:latin typeface="Freestyle Script" panose="030804020302050B0404" pitchFamily="66" charset="0"/>
                </a:rPr>
                <a:t> </a:t>
              </a:r>
              <a:r>
                <a:rPr lang="es-MX" sz="2800" dirty="0" err="1">
                  <a:solidFill>
                    <a:srgbClr val="62983E"/>
                  </a:solidFill>
                  <a:latin typeface="Freestyle Script" panose="030804020302050B0404" pitchFamily="66" charset="0"/>
                </a:rPr>
                <a:t>wishes</a:t>
              </a:r>
              <a:r>
                <a:rPr lang="es-MX" sz="2800" dirty="0">
                  <a:solidFill>
                    <a:srgbClr val="62983E"/>
                  </a:solidFill>
                  <a:latin typeface="Freestyle Script" panose="030804020302050B0404" pitchFamily="66" charset="0"/>
                </a:rPr>
                <a:t> </a:t>
              </a:r>
              <a:r>
                <a:rPr lang="es-MX" sz="2800" dirty="0" err="1">
                  <a:solidFill>
                    <a:srgbClr val="62983E"/>
                  </a:solidFill>
                  <a:latin typeface="Freestyle Script" panose="030804020302050B0404" pitchFamily="66" charset="0"/>
                </a:rPr>
                <a:t>from</a:t>
              </a:r>
              <a:r>
                <a:rPr lang="es-MX" sz="2800" dirty="0">
                  <a:solidFill>
                    <a:srgbClr val="62983E"/>
                  </a:solidFill>
                  <a:latin typeface="Freestyle Script" panose="030804020302050B0404" pitchFamily="66" charset="0"/>
                </a:rPr>
                <a:t> </a:t>
              </a:r>
              <a:r>
                <a:rPr lang="es-MX" sz="2800" dirty="0" err="1">
                  <a:solidFill>
                    <a:srgbClr val="62983E"/>
                  </a:solidFill>
                  <a:latin typeface="Freestyle Script" panose="030804020302050B0404" pitchFamily="66" charset="0"/>
                </a:rPr>
                <a:t>your</a:t>
              </a:r>
              <a:r>
                <a:rPr lang="es-MX" sz="2800" dirty="0">
                  <a:solidFill>
                    <a:srgbClr val="62983E"/>
                  </a:solidFill>
                  <a:latin typeface="Freestyle Script" panose="030804020302050B0404" pitchFamily="66" charset="0"/>
                </a:rPr>
                <a:t> </a:t>
              </a:r>
              <a:r>
                <a:rPr lang="es-MX" sz="2800" dirty="0" err="1">
                  <a:solidFill>
                    <a:srgbClr val="62983E"/>
                  </a:solidFill>
                  <a:latin typeface="Freestyle Script" panose="030804020302050B0404" pitchFamily="66" charset="0"/>
                </a:rPr>
                <a:t>Teacher</a:t>
              </a:r>
              <a:r>
                <a:rPr lang="es-MX" sz="2800" dirty="0">
                  <a:solidFill>
                    <a:srgbClr val="62983E"/>
                  </a:solidFill>
                  <a:latin typeface="Freestyle Script" panose="030804020302050B0404" pitchFamily="66" charset="0"/>
                </a:rPr>
                <a:t> Mayela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53269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oronavirus Distance Learning End of the Year Letter from Teacher to  Students!">
            <a:extLst>
              <a:ext uri="{FF2B5EF4-FFF2-40B4-BE49-F238E27FC236}">
                <a16:creationId xmlns:a16="http://schemas.microsoft.com/office/drawing/2014/main" id="{0014198C-406F-4BFC-8B5F-F47FFC422B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34" y="4289663"/>
            <a:ext cx="2125076" cy="2754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8D76D88E-8369-4350-BC82-F76A48C2C0D7}"/>
              </a:ext>
            </a:extLst>
          </p:cNvPr>
          <p:cNvSpPr txBox="1"/>
          <p:nvPr/>
        </p:nvSpPr>
        <p:spPr>
          <a:xfrm>
            <a:off x="2987680" y="4388690"/>
            <a:ext cx="3659976" cy="1806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13" dirty="0" err="1"/>
              <a:t>I´m</a:t>
            </a:r>
            <a:r>
              <a:rPr lang="es-MX" sz="1013" dirty="0"/>
              <a:t> so </a:t>
            </a:r>
            <a:r>
              <a:rPr lang="es-MX" sz="1013" dirty="0" err="1"/>
              <a:t>proud</a:t>
            </a:r>
            <a:r>
              <a:rPr lang="es-MX" sz="1013" dirty="0"/>
              <a:t> </a:t>
            </a:r>
          </a:p>
          <a:p>
            <a:r>
              <a:rPr lang="es-MX" sz="1013" dirty="0"/>
              <a:t>I </a:t>
            </a:r>
            <a:r>
              <a:rPr lang="es-MX" sz="1013" dirty="0" err="1"/>
              <a:t>was</a:t>
            </a:r>
            <a:r>
              <a:rPr lang="es-MX" sz="1013" dirty="0"/>
              <a:t> </a:t>
            </a:r>
            <a:r>
              <a:rPr lang="es-MX" sz="1013" dirty="0" err="1"/>
              <a:t>your</a:t>
            </a:r>
            <a:r>
              <a:rPr lang="es-MX" sz="1013" dirty="0"/>
              <a:t> </a:t>
            </a:r>
            <a:r>
              <a:rPr lang="es-MX" sz="1013" dirty="0" err="1"/>
              <a:t>teacher</a:t>
            </a:r>
            <a:r>
              <a:rPr lang="es-MX" sz="1013" dirty="0"/>
              <a:t>.</a:t>
            </a:r>
          </a:p>
          <a:p>
            <a:r>
              <a:rPr lang="es-MX" sz="1013" dirty="0" err="1"/>
              <a:t>I´ve</a:t>
            </a:r>
            <a:r>
              <a:rPr lang="es-MX" sz="1013" dirty="0"/>
              <a:t> </a:t>
            </a:r>
            <a:r>
              <a:rPr lang="es-MX" sz="1013" dirty="0" err="1"/>
              <a:t>watched</a:t>
            </a:r>
            <a:r>
              <a:rPr lang="es-MX" sz="1013" dirty="0"/>
              <a:t> </a:t>
            </a:r>
            <a:r>
              <a:rPr lang="es-MX" sz="1013" dirty="0" err="1"/>
              <a:t>you</a:t>
            </a:r>
            <a:r>
              <a:rPr lang="es-MX" sz="1013" dirty="0"/>
              <a:t> </a:t>
            </a:r>
            <a:r>
              <a:rPr lang="es-MX" sz="1013" dirty="0" err="1"/>
              <a:t>learn</a:t>
            </a:r>
            <a:r>
              <a:rPr lang="es-MX" sz="1013" dirty="0"/>
              <a:t> and </a:t>
            </a:r>
            <a:r>
              <a:rPr lang="es-MX" sz="1013" dirty="0" err="1"/>
              <a:t>grow</a:t>
            </a:r>
            <a:r>
              <a:rPr lang="es-MX" sz="1013" dirty="0"/>
              <a:t>.</a:t>
            </a:r>
          </a:p>
          <a:p>
            <a:r>
              <a:rPr lang="es-MX" sz="1013" dirty="0" err="1"/>
              <a:t>We</a:t>
            </a:r>
            <a:r>
              <a:rPr lang="es-MX" sz="1013" dirty="0"/>
              <a:t> </a:t>
            </a:r>
            <a:r>
              <a:rPr lang="es-MX" sz="1013" dirty="0" err="1"/>
              <a:t>worked</a:t>
            </a:r>
            <a:r>
              <a:rPr lang="es-MX" sz="1013" dirty="0"/>
              <a:t> so </a:t>
            </a:r>
            <a:r>
              <a:rPr lang="es-MX" sz="1013" dirty="0" err="1"/>
              <a:t>hard</a:t>
            </a:r>
            <a:r>
              <a:rPr lang="es-MX" sz="1013" dirty="0"/>
              <a:t> and </a:t>
            </a:r>
            <a:r>
              <a:rPr lang="es-MX" sz="1013" dirty="0" err="1"/>
              <a:t>had</a:t>
            </a:r>
            <a:r>
              <a:rPr lang="es-MX" sz="1013" dirty="0"/>
              <a:t> </a:t>
            </a:r>
            <a:r>
              <a:rPr lang="es-MX" sz="1013" dirty="0" err="1"/>
              <a:t>great</a:t>
            </a:r>
            <a:r>
              <a:rPr lang="es-MX" sz="1013" dirty="0"/>
              <a:t> </a:t>
            </a:r>
            <a:r>
              <a:rPr lang="es-MX" sz="1013" dirty="0" err="1"/>
              <a:t>experiences</a:t>
            </a:r>
            <a:r>
              <a:rPr lang="es-MX" sz="1013" dirty="0"/>
              <a:t>.</a:t>
            </a:r>
          </a:p>
          <a:p>
            <a:r>
              <a:rPr lang="es-MX" sz="1013" dirty="0" err="1"/>
              <a:t>How</a:t>
            </a:r>
            <a:r>
              <a:rPr lang="es-MX" sz="1013" dirty="0"/>
              <a:t> </a:t>
            </a:r>
            <a:r>
              <a:rPr lang="es-MX" sz="1013" dirty="0" err="1"/>
              <a:t>fast</a:t>
            </a:r>
            <a:r>
              <a:rPr lang="es-MX" sz="1013" dirty="0"/>
              <a:t> </a:t>
            </a:r>
            <a:r>
              <a:rPr lang="es-MX" sz="1013" dirty="0" err="1"/>
              <a:t>the</a:t>
            </a:r>
            <a:r>
              <a:rPr lang="es-MX" sz="1013" dirty="0"/>
              <a:t> time </a:t>
            </a:r>
            <a:r>
              <a:rPr lang="es-MX" sz="1013" dirty="0" err="1"/>
              <a:t>did</a:t>
            </a:r>
            <a:r>
              <a:rPr lang="es-MX" sz="1013" dirty="0"/>
              <a:t> </a:t>
            </a:r>
            <a:r>
              <a:rPr lang="es-MX" sz="1013" dirty="0" err="1"/>
              <a:t>go</a:t>
            </a:r>
            <a:r>
              <a:rPr lang="es-MX" sz="1013" dirty="0"/>
              <a:t>!</a:t>
            </a:r>
          </a:p>
          <a:p>
            <a:r>
              <a:rPr lang="es-MX" sz="1013" dirty="0" err="1"/>
              <a:t>Our</a:t>
            </a:r>
            <a:r>
              <a:rPr lang="es-MX" sz="1013" dirty="0"/>
              <a:t> </a:t>
            </a:r>
            <a:r>
              <a:rPr lang="es-MX" sz="1013" dirty="0" err="1"/>
              <a:t>school</a:t>
            </a:r>
            <a:r>
              <a:rPr lang="es-MX" sz="1013" dirty="0"/>
              <a:t> </a:t>
            </a:r>
            <a:r>
              <a:rPr lang="es-MX" sz="1013" dirty="0" err="1"/>
              <a:t>year</a:t>
            </a:r>
            <a:r>
              <a:rPr lang="es-MX" sz="1013" dirty="0"/>
              <a:t> has </a:t>
            </a:r>
            <a:r>
              <a:rPr lang="es-MX" sz="1013" dirty="0" err="1"/>
              <a:t>gone</a:t>
            </a:r>
            <a:r>
              <a:rPr lang="es-MX" sz="1013" dirty="0"/>
              <a:t>!</a:t>
            </a:r>
          </a:p>
          <a:p>
            <a:r>
              <a:rPr lang="es-MX" sz="1013" dirty="0"/>
              <a:t>I </a:t>
            </a:r>
            <a:r>
              <a:rPr lang="es-MX" sz="1013" dirty="0" err="1"/>
              <a:t>wish</a:t>
            </a:r>
            <a:r>
              <a:rPr lang="es-MX" sz="1013" dirty="0"/>
              <a:t> </a:t>
            </a:r>
            <a:r>
              <a:rPr lang="es-MX" sz="1013" dirty="0" err="1"/>
              <a:t>you</a:t>
            </a:r>
            <a:r>
              <a:rPr lang="es-MX" sz="1013" dirty="0"/>
              <a:t> so </a:t>
            </a:r>
            <a:r>
              <a:rPr lang="es-MX" sz="1013" dirty="0" err="1"/>
              <a:t>much</a:t>
            </a:r>
            <a:r>
              <a:rPr lang="es-MX" sz="1013" dirty="0"/>
              <a:t> </a:t>
            </a:r>
            <a:r>
              <a:rPr lang="es-MX" sz="1013" dirty="0" err="1"/>
              <a:t>joy</a:t>
            </a:r>
            <a:r>
              <a:rPr lang="es-MX" sz="1013" dirty="0"/>
              <a:t> and </a:t>
            </a:r>
            <a:r>
              <a:rPr lang="es-MX" sz="1013" dirty="0" err="1"/>
              <a:t>happiness</a:t>
            </a:r>
            <a:r>
              <a:rPr lang="es-MX" sz="1013" dirty="0"/>
              <a:t> </a:t>
            </a:r>
            <a:r>
              <a:rPr lang="es-MX" sz="1013" dirty="0" err="1"/>
              <a:t>on</a:t>
            </a:r>
            <a:r>
              <a:rPr lang="es-MX" sz="1013" dirty="0"/>
              <a:t> </a:t>
            </a:r>
            <a:r>
              <a:rPr lang="es-MX" sz="1013" dirty="0" err="1"/>
              <a:t>your</a:t>
            </a:r>
            <a:r>
              <a:rPr lang="es-MX" sz="1013" dirty="0"/>
              <a:t> </a:t>
            </a:r>
            <a:r>
              <a:rPr lang="es-MX" sz="1013" dirty="0" err="1"/>
              <a:t>next</a:t>
            </a:r>
            <a:r>
              <a:rPr lang="es-MX" sz="1013" dirty="0"/>
              <a:t> </a:t>
            </a:r>
            <a:r>
              <a:rPr lang="es-MX" sz="1013" dirty="0" err="1"/>
              <a:t>chapter</a:t>
            </a:r>
            <a:r>
              <a:rPr lang="es-MX" sz="1013" dirty="0"/>
              <a:t> in </a:t>
            </a:r>
            <a:r>
              <a:rPr lang="es-MX" sz="1013" dirty="0" err="1"/>
              <a:t>life</a:t>
            </a:r>
            <a:r>
              <a:rPr lang="es-MX" sz="1013" dirty="0"/>
              <a:t>.</a:t>
            </a:r>
          </a:p>
          <a:p>
            <a:r>
              <a:rPr lang="es-MX" sz="1013" dirty="0" err="1"/>
              <a:t>Remind</a:t>
            </a:r>
            <a:r>
              <a:rPr lang="es-MX" sz="1013" dirty="0"/>
              <a:t> </a:t>
            </a:r>
            <a:r>
              <a:rPr lang="es-MX" sz="1013" dirty="0" err="1"/>
              <a:t>that</a:t>
            </a:r>
            <a:r>
              <a:rPr lang="es-MX" sz="1013" dirty="0"/>
              <a:t> </a:t>
            </a:r>
            <a:r>
              <a:rPr lang="es-MX" sz="1013" dirty="0" err="1"/>
              <a:t>you</a:t>
            </a:r>
            <a:r>
              <a:rPr lang="es-MX" sz="1013" dirty="0"/>
              <a:t> </a:t>
            </a:r>
            <a:r>
              <a:rPr lang="es-MX" sz="1013" dirty="0" err="1"/>
              <a:t>will</a:t>
            </a:r>
            <a:r>
              <a:rPr lang="es-MX" sz="1013" dirty="0"/>
              <a:t> </a:t>
            </a:r>
            <a:r>
              <a:rPr lang="es-MX" sz="1013" dirty="0" err="1"/>
              <a:t>always</a:t>
            </a:r>
            <a:r>
              <a:rPr lang="es-MX" sz="1013" dirty="0"/>
              <a:t> </a:t>
            </a:r>
            <a:r>
              <a:rPr lang="es-MX" sz="1013" dirty="0" err="1"/>
              <a:t>have</a:t>
            </a:r>
            <a:r>
              <a:rPr lang="es-MX" sz="1013" dirty="0"/>
              <a:t> a </a:t>
            </a:r>
            <a:r>
              <a:rPr lang="es-MX" sz="1013" dirty="0" err="1"/>
              <a:t>special</a:t>
            </a:r>
            <a:r>
              <a:rPr lang="es-MX" sz="1013" dirty="0"/>
              <a:t> place </a:t>
            </a:r>
            <a:r>
              <a:rPr lang="es-MX" sz="1013" dirty="0" err="1"/>
              <a:t>within</a:t>
            </a:r>
            <a:r>
              <a:rPr lang="es-MX" sz="1013" dirty="0"/>
              <a:t> </a:t>
            </a:r>
            <a:r>
              <a:rPr lang="es-MX" sz="1013" dirty="0" err="1"/>
              <a:t>my</a:t>
            </a:r>
            <a:r>
              <a:rPr lang="es-MX" sz="1013" dirty="0"/>
              <a:t> </a:t>
            </a:r>
            <a:r>
              <a:rPr lang="es-MX" sz="1013" dirty="0" err="1"/>
              <a:t>heart</a:t>
            </a:r>
            <a:r>
              <a:rPr lang="es-MX" sz="1013" dirty="0"/>
              <a:t>!</a:t>
            </a:r>
          </a:p>
          <a:p>
            <a:r>
              <a:rPr lang="es-MX" sz="1013" dirty="0" err="1"/>
              <a:t>Hugs</a:t>
            </a:r>
            <a:r>
              <a:rPr lang="es-MX" sz="1013" dirty="0"/>
              <a:t>, </a:t>
            </a:r>
            <a:r>
              <a:rPr lang="es-MX" sz="1013" dirty="0" err="1"/>
              <a:t>kisses</a:t>
            </a:r>
            <a:r>
              <a:rPr lang="es-MX" sz="1013" dirty="0"/>
              <a:t> and </a:t>
            </a:r>
            <a:r>
              <a:rPr lang="es-MX" sz="1013" dirty="0" err="1"/>
              <a:t>tons</a:t>
            </a:r>
            <a:r>
              <a:rPr lang="es-MX" sz="1013" dirty="0"/>
              <a:t> </a:t>
            </a:r>
            <a:r>
              <a:rPr lang="es-MX" sz="1013" dirty="0" err="1"/>
              <a:t>of</a:t>
            </a:r>
            <a:r>
              <a:rPr lang="es-MX" sz="1013" dirty="0"/>
              <a:t> </a:t>
            </a:r>
            <a:r>
              <a:rPr lang="es-MX" sz="1013" dirty="0" err="1"/>
              <a:t>love</a:t>
            </a:r>
            <a:r>
              <a:rPr lang="es-MX" sz="1013" dirty="0"/>
              <a:t>.</a:t>
            </a:r>
          </a:p>
          <a:p>
            <a:endParaRPr lang="es-MX" sz="1013" dirty="0"/>
          </a:p>
          <a:p>
            <a:endParaRPr lang="es-MX" sz="1013" dirty="0"/>
          </a:p>
        </p:txBody>
      </p:sp>
    </p:spTree>
    <p:extLst>
      <p:ext uri="{BB962C8B-B14F-4D97-AF65-F5344CB8AC3E}">
        <p14:creationId xmlns:p14="http://schemas.microsoft.com/office/powerpoint/2010/main" val="14251989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160</Words>
  <Application>Microsoft Office PowerPoint</Application>
  <PresentationFormat>Panorámica</PresentationFormat>
  <Paragraphs>17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Freestyle Script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MAYELA ALEJANDRA DEL CARMEN GAONA GARCIA</dc:creator>
  <cp:lastModifiedBy>MAYELA ALEJANDRA DEL CARMEN GAONA GARCIA</cp:lastModifiedBy>
  <cp:revision>1</cp:revision>
  <dcterms:created xsi:type="dcterms:W3CDTF">2023-06-28T10:26:27Z</dcterms:created>
  <dcterms:modified xsi:type="dcterms:W3CDTF">2023-06-28T11:57:08Z</dcterms:modified>
</cp:coreProperties>
</file>