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17" r:id="rId8"/>
    <p:sldId id="302" r:id="rId9"/>
    <p:sldId id="294" r:id="rId10"/>
    <p:sldId id="264" r:id="rId11"/>
    <p:sldId id="265" r:id="rId12"/>
    <p:sldId id="266" r:id="rId13"/>
    <p:sldId id="267" r:id="rId14"/>
    <p:sldId id="260" r:id="rId15"/>
    <p:sldId id="312" r:id="rId16"/>
    <p:sldId id="313" r:id="rId17"/>
    <p:sldId id="314" r:id="rId18"/>
    <p:sldId id="315" r:id="rId19"/>
    <p:sldId id="316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adalupe Hernández" initials="GH" lastIdx="7" clrIdx="0">
    <p:extLst>
      <p:ext uri="{19B8F6BF-5375-455C-9EA6-DF929625EA0E}">
        <p15:presenceInfo xmlns:p15="http://schemas.microsoft.com/office/powerpoint/2012/main" userId="22101b1e138c71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8"/>
    <p:restoredTop sz="94704"/>
  </p:normalViewPr>
  <p:slideViewPr>
    <p:cSldViewPr>
      <p:cViewPr varScale="1">
        <p:scale>
          <a:sx n="69" d="100"/>
          <a:sy n="69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32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 sz="2800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 sz="2800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2000" b="1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 sz="2800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 sz="2800"/>
        </a:p>
      </dgm:t>
    </dgm:pt>
    <dgm:pt modelId="{7EFB5645-B10C-4BF3-8544-9F24EDD83336}">
      <dgm:prSet phldrT="[Texto]" custT="1"/>
      <dgm:spPr/>
      <dgm:t>
        <a:bodyPr/>
        <a:lstStyle/>
        <a:p>
          <a:r>
            <a:rPr lang="es-MX" sz="2000" b="1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 sz="2800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 sz="2800"/>
        </a:p>
      </dgm:t>
    </dgm:pt>
    <dgm:pt modelId="{74FC3155-DF28-470A-B1AE-F3E7BD86B837}">
      <dgm:prSet phldrT="[Texto]" custT="1"/>
      <dgm:spPr/>
      <dgm:t>
        <a:bodyPr/>
        <a:lstStyle/>
        <a:p>
          <a:r>
            <a:rPr lang="es-MX" sz="2000" b="1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 sz="2800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 sz="2800"/>
        </a:p>
      </dgm:t>
    </dgm:pt>
    <dgm:pt modelId="{1A19CD58-68EC-42AE-B228-4384E5812D26}">
      <dgm:prSet phldrT="[Texto]" custT="1"/>
      <dgm:spPr/>
      <dgm:t>
        <a:bodyPr/>
        <a:lstStyle/>
        <a:p>
          <a:r>
            <a:rPr lang="es-MX" sz="1800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 sz="2800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 sz="2800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3DFB5A6-CD2D-43C3-A0B2-65A5EDE64655}" type="pres">
      <dgm:prSet presAssocID="{6817EA90-7683-462C-830E-E33C09F2200C}" presName="centerShape" presStyleLbl="node0" presStyleIdx="0" presStyleCnt="1" custScaleX="114457" custScaleY="109771" custLinFactNeighborX="-1268" custLinFactNeighborY="2070"/>
      <dgm:spPr/>
      <dgm:t>
        <a:bodyPr/>
        <a:lstStyle/>
        <a:p>
          <a:endParaRPr lang="es-ES"/>
        </a:p>
      </dgm:t>
    </dgm:pt>
    <dgm:pt modelId="{82BF3B49-16F9-43E8-ABCD-093FB3232724}" type="pres">
      <dgm:prSet presAssocID="{B38A901C-ADEF-447F-BBB9-063189F99B07}" presName="node" presStyleLbl="node1" presStyleIdx="0" presStyleCnt="4" custScaleX="132195" custScaleY="112223" custRadScaleRad="99886" custRadScaleInc="61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  <dgm:t>
        <a:bodyPr/>
        <a:lstStyle/>
        <a:p>
          <a:endParaRPr lang="es-ES"/>
        </a:p>
      </dgm:t>
    </dgm:pt>
    <dgm:pt modelId="{87FAFF0E-9C80-45F4-85A5-E325115D35D6}" type="pres">
      <dgm:prSet presAssocID="{7EFB5645-B10C-4BF3-8544-9F24EDD83336}" presName="node" presStyleLbl="node1" presStyleIdx="1" presStyleCnt="4" custScaleX="135605" custScaleY="12733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  <dgm:t>
        <a:bodyPr/>
        <a:lstStyle/>
        <a:p>
          <a:endParaRPr lang="es-ES"/>
        </a:p>
      </dgm:t>
    </dgm:pt>
    <dgm:pt modelId="{57F024D4-A146-498F-AB49-8475FB1757C9}" type="pres">
      <dgm:prSet presAssocID="{74FC3155-DF28-470A-B1AE-F3E7BD86B837}" presName="node" presStyleLbl="node1" presStyleIdx="2" presStyleCnt="4" custScaleX="137564" custScaleY="1120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  <dgm:t>
        <a:bodyPr/>
        <a:lstStyle/>
        <a:p>
          <a:endParaRPr lang="es-ES"/>
        </a:p>
      </dgm:t>
    </dgm:pt>
    <dgm:pt modelId="{01857A8D-E230-4981-863B-EE69B2FAD0E1}" type="pres">
      <dgm:prSet presAssocID="{1A19CD58-68EC-42AE-B228-4384E5812D26}" presName="node" presStyleLbl="node1" presStyleIdx="3" presStyleCnt="4" custScaleX="131254" custScaleY="1333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9273-7920-3645-85EB-E64F0C11070D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C071887-BBAE-9949-B523-9BDC24BC610C}">
      <dgm:prSet phldrT="[Texto]"/>
      <dgm:spPr/>
      <dgm:t>
        <a:bodyPr/>
        <a:lstStyle/>
        <a:p>
          <a:r>
            <a:rPr lang="es-MX" dirty="0"/>
            <a:t>Consiste en la elaboración  de un documento analítico-reflexivo del proceso de intervención que realiza el estudiante en su periodo de práctica profesional</a:t>
          </a:r>
        </a:p>
      </dgm:t>
    </dgm:pt>
    <dgm:pt modelId="{C6D75914-16B6-314B-A1EC-9759C6B5E4DF}" type="parTrans" cxnId="{E69D089A-E700-C54D-8EBB-3D29303DE5F8}">
      <dgm:prSet/>
      <dgm:spPr/>
      <dgm:t>
        <a:bodyPr/>
        <a:lstStyle/>
        <a:p>
          <a:endParaRPr lang="es-MX"/>
        </a:p>
      </dgm:t>
    </dgm:pt>
    <dgm:pt modelId="{C87C8ECC-04FD-DB48-A9F9-50F7DA464794}" type="sibTrans" cxnId="{E69D089A-E700-C54D-8EBB-3D29303DE5F8}">
      <dgm:prSet/>
      <dgm:spPr/>
      <dgm:t>
        <a:bodyPr/>
        <a:lstStyle/>
        <a:p>
          <a:endParaRPr lang="es-MX"/>
        </a:p>
      </dgm:t>
    </dgm:pt>
    <dgm:pt modelId="{DA7BF5D9-97EA-7341-BD5F-72674CDF3C94}">
      <dgm:prSet phldrT="[Texto]"/>
      <dgm:spPr/>
      <dgm:t>
        <a:bodyPr/>
        <a:lstStyle/>
        <a:p>
          <a:r>
            <a:rPr lang="es-MX" dirty="0"/>
            <a:t>En el identifica una problemática y posteriormente  describe las acciones, estrategias, métodos y procedimientos llevados a cabo.</a:t>
          </a:r>
        </a:p>
      </dgm:t>
    </dgm:pt>
    <dgm:pt modelId="{8FFB29F6-9CFC-A641-908B-0246F33AD907}" type="parTrans" cxnId="{4B9C05F9-5ED4-0745-B058-A59AC99C9BE2}">
      <dgm:prSet/>
      <dgm:spPr/>
      <dgm:t>
        <a:bodyPr/>
        <a:lstStyle/>
        <a:p>
          <a:endParaRPr lang="es-MX"/>
        </a:p>
      </dgm:t>
    </dgm:pt>
    <dgm:pt modelId="{A039F09D-3039-2B40-87A2-0410CA1D59B7}" type="sibTrans" cxnId="{4B9C05F9-5ED4-0745-B058-A59AC99C9BE2}">
      <dgm:prSet/>
      <dgm:spPr/>
      <dgm:t>
        <a:bodyPr/>
        <a:lstStyle/>
        <a:p>
          <a:endParaRPr lang="es-MX"/>
        </a:p>
      </dgm:t>
    </dgm:pt>
    <dgm:pt modelId="{C85BB93F-9246-9C4A-9A19-069A55C44F9B}">
      <dgm:prSet phldrT="[Texto]"/>
      <dgm:spPr/>
      <dgm:t>
        <a:bodyPr/>
        <a:lstStyle/>
        <a:p>
          <a:pPr>
            <a:buNone/>
          </a:pPr>
          <a:r>
            <a:rPr lang="es-MX" dirty="0"/>
            <a:t>Con la finalidad de transformar uno o algunos aspectos de su práctica profesional.</a:t>
          </a:r>
        </a:p>
      </dgm:t>
    </dgm:pt>
    <dgm:pt modelId="{28D65205-45D0-BF44-B372-E70592754AF4}" type="parTrans" cxnId="{0CBE395F-DD4B-DF49-9BD7-606482E32538}">
      <dgm:prSet/>
      <dgm:spPr/>
      <dgm:t>
        <a:bodyPr/>
        <a:lstStyle/>
        <a:p>
          <a:endParaRPr lang="es-MX"/>
        </a:p>
      </dgm:t>
    </dgm:pt>
    <dgm:pt modelId="{4D25CF54-366D-E94F-B208-AF408B471091}" type="sibTrans" cxnId="{0CBE395F-DD4B-DF49-9BD7-606482E32538}">
      <dgm:prSet/>
      <dgm:spPr/>
      <dgm:t>
        <a:bodyPr/>
        <a:lstStyle/>
        <a:p>
          <a:endParaRPr lang="es-MX"/>
        </a:p>
      </dgm:t>
    </dgm:pt>
    <dgm:pt modelId="{9800B25E-8B1F-DC43-BCCD-68506E09A760}" type="pres">
      <dgm:prSet presAssocID="{CECF9273-7920-3645-85EB-E64F0C11070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6847C981-5E09-4A4D-AECC-47F17DDA449C}" type="pres">
      <dgm:prSet presAssocID="{CECF9273-7920-3645-85EB-E64F0C11070D}" presName="Name1" presStyleCnt="0"/>
      <dgm:spPr/>
    </dgm:pt>
    <dgm:pt modelId="{AA6B800B-1B97-2147-A579-B232F3F40D9A}" type="pres">
      <dgm:prSet presAssocID="{CECF9273-7920-3645-85EB-E64F0C11070D}" presName="cycle" presStyleCnt="0"/>
      <dgm:spPr/>
    </dgm:pt>
    <dgm:pt modelId="{5D53D44D-134D-F044-B3BB-AFE9FDDA141C}" type="pres">
      <dgm:prSet presAssocID="{CECF9273-7920-3645-85EB-E64F0C11070D}" presName="srcNode" presStyleLbl="node1" presStyleIdx="0" presStyleCnt="3"/>
      <dgm:spPr/>
    </dgm:pt>
    <dgm:pt modelId="{1E7047F2-C8D2-0547-8A7C-93B55234ED0C}" type="pres">
      <dgm:prSet presAssocID="{CECF9273-7920-3645-85EB-E64F0C11070D}" presName="conn" presStyleLbl="parChTrans1D2" presStyleIdx="0" presStyleCnt="1"/>
      <dgm:spPr/>
      <dgm:t>
        <a:bodyPr/>
        <a:lstStyle/>
        <a:p>
          <a:endParaRPr lang="es-ES"/>
        </a:p>
      </dgm:t>
    </dgm:pt>
    <dgm:pt modelId="{D2B2206B-EC26-C44B-B5AE-4054060C7FCB}" type="pres">
      <dgm:prSet presAssocID="{CECF9273-7920-3645-85EB-E64F0C11070D}" presName="extraNode" presStyleLbl="node1" presStyleIdx="0" presStyleCnt="3"/>
      <dgm:spPr/>
    </dgm:pt>
    <dgm:pt modelId="{6EE4ECD0-372D-654B-BB55-3166D24797A1}" type="pres">
      <dgm:prSet presAssocID="{CECF9273-7920-3645-85EB-E64F0C11070D}" presName="dstNode" presStyleLbl="node1" presStyleIdx="0" presStyleCnt="3"/>
      <dgm:spPr/>
    </dgm:pt>
    <dgm:pt modelId="{2E72F773-293C-2843-82C3-0A2FA1BBC30E}" type="pres">
      <dgm:prSet presAssocID="{7C071887-BBAE-9949-B523-9BDC24BC610C}" presName="text_1" presStyleLbl="node1" presStyleIdx="0" presStyleCnt="3" custLinFactNeighborX="-680" custLinFactNeighborY="-37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59CCA9-9BE2-894D-B863-5560DADB7A31}" type="pres">
      <dgm:prSet presAssocID="{7C071887-BBAE-9949-B523-9BDC24BC610C}" presName="accent_1" presStyleCnt="0"/>
      <dgm:spPr/>
    </dgm:pt>
    <dgm:pt modelId="{D16BA358-93D8-8F48-A10F-BD5FBF6F47AC}" type="pres">
      <dgm:prSet presAssocID="{7C071887-BBAE-9949-B523-9BDC24BC610C}" presName="accentRepeatNode" presStyleLbl="solidFgAcc1" presStyleIdx="0" presStyleCnt="3"/>
      <dgm:spPr/>
    </dgm:pt>
    <dgm:pt modelId="{5FFBC313-C03D-5D4D-9661-22D014A5FCE9}" type="pres">
      <dgm:prSet presAssocID="{DA7BF5D9-97EA-7341-BD5F-72674CDF3C9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7B5020-6BEA-084E-A30E-0890B4D20AD2}" type="pres">
      <dgm:prSet presAssocID="{DA7BF5D9-97EA-7341-BD5F-72674CDF3C94}" presName="accent_2" presStyleCnt="0"/>
      <dgm:spPr/>
    </dgm:pt>
    <dgm:pt modelId="{8AEB84BB-A061-B447-AA67-1B05A2F93F2B}" type="pres">
      <dgm:prSet presAssocID="{DA7BF5D9-97EA-7341-BD5F-72674CDF3C94}" presName="accentRepeatNode" presStyleLbl="solidFgAcc1" presStyleIdx="1" presStyleCnt="3"/>
      <dgm:spPr/>
    </dgm:pt>
    <dgm:pt modelId="{191BE287-3034-CA49-B169-43BCAC1FF44C}" type="pres">
      <dgm:prSet presAssocID="{C85BB93F-9246-9C4A-9A19-069A55C44F9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1C7632-1426-1A49-A435-175D9F47E9A7}" type="pres">
      <dgm:prSet presAssocID="{C85BB93F-9246-9C4A-9A19-069A55C44F9B}" presName="accent_3" presStyleCnt="0"/>
      <dgm:spPr/>
    </dgm:pt>
    <dgm:pt modelId="{4F477455-4CB8-8940-86F9-2BCBBEC46BCF}" type="pres">
      <dgm:prSet presAssocID="{C85BB93F-9246-9C4A-9A19-069A55C44F9B}" presName="accentRepeatNode" presStyleLbl="solidFgAcc1" presStyleIdx="2" presStyleCnt="3"/>
      <dgm:spPr/>
    </dgm:pt>
  </dgm:ptLst>
  <dgm:cxnLst>
    <dgm:cxn modelId="{A763763A-FEBF-6A47-ABB5-A31B98D2FF61}" type="presOf" srcId="{DA7BF5D9-97EA-7341-BD5F-72674CDF3C94}" destId="{5FFBC313-C03D-5D4D-9661-22D014A5FCE9}" srcOrd="0" destOrd="0" presId="urn:microsoft.com/office/officeart/2008/layout/VerticalCurvedList"/>
    <dgm:cxn modelId="{0CBE395F-DD4B-DF49-9BD7-606482E32538}" srcId="{CECF9273-7920-3645-85EB-E64F0C11070D}" destId="{C85BB93F-9246-9C4A-9A19-069A55C44F9B}" srcOrd="2" destOrd="0" parTransId="{28D65205-45D0-BF44-B372-E70592754AF4}" sibTransId="{4D25CF54-366D-E94F-B208-AF408B471091}"/>
    <dgm:cxn modelId="{E69D089A-E700-C54D-8EBB-3D29303DE5F8}" srcId="{CECF9273-7920-3645-85EB-E64F0C11070D}" destId="{7C071887-BBAE-9949-B523-9BDC24BC610C}" srcOrd="0" destOrd="0" parTransId="{C6D75914-16B6-314B-A1EC-9759C6B5E4DF}" sibTransId="{C87C8ECC-04FD-DB48-A9F9-50F7DA464794}"/>
    <dgm:cxn modelId="{4B9C05F9-5ED4-0745-B058-A59AC99C9BE2}" srcId="{CECF9273-7920-3645-85EB-E64F0C11070D}" destId="{DA7BF5D9-97EA-7341-BD5F-72674CDF3C94}" srcOrd="1" destOrd="0" parTransId="{8FFB29F6-9CFC-A641-908B-0246F33AD907}" sibTransId="{A039F09D-3039-2B40-87A2-0410CA1D59B7}"/>
    <dgm:cxn modelId="{C4FA3AB8-A378-BA43-8FD3-8B1172C2B5E7}" type="presOf" srcId="{7C071887-BBAE-9949-B523-9BDC24BC610C}" destId="{2E72F773-293C-2843-82C3-0A2FA1BBC30E}" srcOrd="0" destOrd="0" presId="urn:microsoft.com/office/officeart/2008/layout/VerticalCurvedList"/>
    <dgm:cxn modelId="{724A0BE0-9856-7E48-A16E-63CC46DA62EA}" type="presOf" srcId="{C87C8ECC-04FD-DB48-A9F9-50F7DA464794}" destId="{1E7047F2-C8D2-0547-8A7C-93B55234ED0C}" srcOrd="0" destOrd="0" presId="urn:microsoft.com/office/officeart/2008/layout/VerticalCurvedList"/>
    <dgm:cxn modelId="{F615AB09-0FE7-374E-A2E1-28B16E771FBE}" type="presOf" srcId="{C85BB93F-9246-9C4A-9A19-069A55C44F9B}" destId="{191BE287-3034-CA49-B169-43BCAC1FF44C}" srcOrd="0" destOrd="0" presId="urn:microsoft.com/office/officeart/2008/layout/VerticalCurvedList"/>
    <dgm:cxn modelId="{835225B5-01CF-AE45-BC25-4EC926E42407}" type="presOf" srcId="{CECF9273-7920-3645-85EB-E64F0C11070D}" destId="{9800B25E-8B1F-DC43-BCCD-68506E09A760}" srcOrd="0" destOrd="0" presId="urn:microsoft.com/office/officeart/2008/layout/VerticalCurvedList"/>
    <dgm:cxn modelId="{5E47912A-52E5-C240-AF49-0BFA8050FFD8}" type="presParOf" srcId="{9800B25E-8B1F-DC43-BCCD-68506E09A760}" destId="{6847C981-5E09-4A4D-AECC-47F17DDA449C}" srcOrd="0" destOrd="0" presId="urn:microsoft.com/office/officeart/2008/layout/VerticalCurvedList"/>
    <dgm:cxn modelId="{88D660E9-6D62-3E45-AC9F-0F4189A78B02}" type="presParOf" srcId="{6847C981-5E09-4A4D-AECC-47F17DDA449C}" destId="{AA6B800B-1B97-2147-A579-B232F3F40D9A}" srcOrd="0" destOrd="0" presId="urn:microsoft.com/office/officeart/2008/layout/VerticalCurvedList"/>
    <dgm:cxn modelId="{14E818EB-5BE0-0143-904E-602BA2025D6F}" type="presParOf" srcId="{AA6B800B-1B97-2147-A579-B232F3F40D9A}" destId="{5D53D44D-134D-F044-B3BB-AFE9FDDA141C}" srcOrd="0" destOrd="0" presId="urn:microsoft.com/office/officeart/2008/layout/VerticalCurvedList"/>
    <dgm:cxn modelId="{28B6D067-6AB0-0D4F-97E6-EECEF02F008B}" type="presParOf" srcId="{AA6B800B-1B97-2147-A579-B232F3F40D9A}" destId="{1E7047F2-C8D2-0547-8A7C-93B55234ED0C}" srcOrd="1" destOrd="0" presId="urn:microsoft.com/office/officeart/2008/layout/VerticalCurvedList"/>
    <dgm:cxn modelId="{EC451753-3204-374A-986C-4CCD9C185219}" type="presParOf" srcId="{AA6B800B-1B97-2147-A579-B232F3F40D9A}" destId="{D2B2206B-EC26-C44B-B5AE-4054060C7FCB}" srcOrd="2" destOrd="0" presId="urn:microsoft.com/office/officeart/2008/layout/VerticalCurvedList"/>
    <dgm:cxn modelId="{D3D523AA-AB36-2D4D-8B37-A32D553B80D1}" type="presParOf" srcId="{AA6B800B-1B97-2147-A579-B232F3F40D9A}" destId="{6EE4ECD0-372D-654B-BB55-3166D24797A1}" srcOrd="3" destOrd="0" presId="urn:microsoft.com/office/officeart/2008/layout/VerticalCurvedList"/>
    <dgm:cxn modelId="{DD08199A-715C-5B46-B4DE-7465045494B8}" type="presParOf" srcId="{6847C981-5E09-4A4D-AECC-47F17DDA449C}" destId="{2E72F773-293C-2843-82C3-0A2FA1BBC30E}" srcOrd="1" destOrd="0" presId="urn:microsoft.com/office/officeart/2008/layout/VerticalCurvedList"/>
    <dgm:cxn modelId="{2671CED9-10B6-0A44-980F-B3ED00ECF229}" type="presParOf" srcId="{6847C981-5E09-4A4D-AECC-47F17DDA449C}" destId="{5759CCA9-9BE2-894D-B863-5560DADB7A31}" srcOrd="2" destOrd="0" presId="urn:microsoft.com/office/officeart/2008/layout/VerticalCurvedList"/>
    <dgm:cxn modelId="{C86AB945-BA01-D84F-B4E4-06BD66CAE41B}" type="presParOf" srcId="{5759CCA9-9BE2-894D-B863-5560DADB7A31}" destId="{D16BA358-93D8-8F48-A10F-BD5FBF6F47AC}" srcOrd="0" destOrd="0" presId="urn:microsoft.com/office/officeart/2008/layout/VerticalCurvedList"/>
    <dgm:cxn modelId="{786F9F98-7E68-2D4B-AD32-6D658B92BB58}" type="presParOf" srcId="{6847C981-5E09-4A4D-AECC-47F17DDA449C}" destId="{5FFBC313-C03D-5D4D-9661-22D014A5FCE9}" srcOrd="3" destOrd="0" presId="urn:microsoft.com/office/officeart/2008/layout/VerticalCurvedList"/>
    <dgm:cxn modelId="{A36F0BB6-A3FD-BA4B-9F1A-222243B16A06}" type="presParOf" srcId="{6847C981-5E09-4A4D-AECC-47F17DDA449C}" destId="{BC7B5020-6BEA-084E-A30E-0890B4D20AD2}" srcOrd="4" destOrd="0" presId="urn:microsoft.com/office/officeart/2008/layout/VerticalCurvedList"/>
    <dgm:cxn modelId="{C7F5114A-3708-634E-966D-74A29201C9EA}" type="presParOf" srcId="{BC7B5020-6BEA-084E-A30E-0890B4D20AD2}" destId="{8AEB84BB-A061-B447-AA67-1B05A2F93F2B}" srcOrd="0" destOrd="0" presId="urn:microsoft.com/office/officeart/2008/layout/VerticalCurvedList"/>
    <dgm:cxn modelId="{7E4B1776-EED0-4D40-8163-80BDC32F61F8}" type="presParOf" srcId="{6847C981-5E09-4A4D-AECC-47F17DDA449C}" destId="{191BE287-3034-CA49-B169-43BCAC1FF44C}" srcOrd="5" destOrd="0" presId="urn:microsoft.com/office/officeart/2008/layout/VerticalCurvedList"/>
    <dgm:cxn modelId="{89305C1E-66EC-C741-A633-5660FB6B6F6F}" type="presParOf" srcId="{6847C981-5E09-4A4D-AECC-47F17DDA449C}" destId="{8B1C7632-1426-1A49-A435-175D9F47E9A7}" srcOrd="6" destOrd="0" presId="urn:microsoft.com/office/officeart/2008/layout/VerticalCurvedList"/>
    <dgm:cxn modelId="{2C816C69-3472-7B4C-9FB4-BB1288F600D0}" type="presParOf" srcId="{8B1C7632-1426-1A49-A435-175D9F47E9A7}" destId="{4F477455-4CB8-8940-86F9-2BCBBEC46B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  <dgm:t>
        <a:bodyPr/>
        <a:lstStyle/>
        <a:p>
          <a:endParaRPr lang="es-ES"/>
        </a:p>
      </dgm:t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  <dgm:t>
        <a:bodyPr/>
        <a:lstStyle/>
        <a:p>
          <a:endParaRPr lang="es-ES"/>
        </a:p>
      </dgm:t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  <dgm:t>
        <a:bodyPr/>
        <a:lstStyle/>
        <a:p>
          <a:endParaRPr lang="es-ES"/>
        </a:p>
      </dgm:t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  <dgm:t>
        <a:bodyPr/>
        <a:lstStyle/>
        <a:p>
          <a:endParaRPr lang="es-ES"/>
        </a:p>
      </dgm:t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  <dgm:t>
        <a:bodyPr/>
        <a:lstStyle/>
        <a:p>
          <a:endParaRPr lang="es-ES"/>
        </a:p>
      </dgm:t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  <dgm:t>
        <a:bodyPr/>
        <a:lstStyle/>
        <a:p>
          <a:endParaRPr lang="es-ES"/>
        </a:p>
      </dgm:t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Plan de acción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y recomendaciones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36B00E6A-BADD-CB4C-A841-BA8F90EEA7E0}">
      <dgm:prSet/>
      <dgm:spPr/>
      <dgm:t>
        <a:bodyPr/>
        <a:lstStyle/>
        <a:p>
          <a:r>
            <a:rPr lang="es-MX" dirty="0"/>
            <a:t>Desarrollo, reflexión   evaluación de la propuesta de mejora</a:t>
          </a:r>
        </a:p>
      </dgm:t>
    </dgm:pt>
    <dgm:pt modelId="{53365514-3135-C34A-9D20-A0BB0E327F18}" type="parTrans" cxnId="{3A65FAA6-747E-7042-81EA-8CFBB0523494}">
      <dgm:prSet/>
      <dgm:spPr/>
      <dgm:t>
        <a:bodyPr/>
        <a:lstStyle/>
        <a:p>
          <a:endParaRPr lang="es-MX"/>
        </a:p>
      </dgm:t>
    </dgm:pt>
    <dgm:pt modelId="{8C3D9684-21EB-F54F-980E-8550A8F25C15}" type="sibTrans" cxnId="{3A65FAA6-747E-7042-81EA-8CFBB0523494}">
      <dgm:prSet/>
      <dgm:spPr/>
      <dgm:t>
        <a:bodyPr/>
        <a:lstStyle/>
        <a:p>
          <a:endParaRPr lang="es-MX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8" custScaleX="397941" custLinFactNeighborX="-6573" custLinFactNeighborY="-692"/>
      <dgm:spPr/>
      <dgm:t>
        <a:bodyPr/>
        <a:lstStyle/>
        <a:p>
          <a:endParaRPr lang="es-ES"/>
        </a:p>
      </dgm:t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8" custScaleX="397942" custLinFactNeighborX="-7870"/>
      <dgm:spPr/>
      <dgm:t>
        <a:bodyPr/>
        <a:lstStyle/>
        <a:p>
          <a:endParaRPr lang="es-ES"/>
        </a:p>
      </dgm:t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8" custScaleX="403187" custLinFactNeighborX="-6573" custLinFactNeighborY="5930"/>
      <dgm:spPr/>
      <dgm:t>
        <a:bodyPr/>
        <a:lstStyle/>
        <a:p>
          <a:endParaRPr lang="es-ES"/>
        </a:p>
      </dgm:t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8" custScaleX="404987" custLinFactNeighborX="-6573" custLinFactNeighborY="483"/>
      <dgm:spPr/>
      <dgm:t>
        <a:bodyPr/>
        <a:lstStyle/>
        <a:p>
          <a:endParaRPr lang="es-ES"/>
        </a:p>
      </dgm:t>
    </dgm:pt>
    <dgm:pt modelId="{D0C6E701-F877-A247-85E2-503459B93654}" type="pres">
      <dgm:prSet presAssocID="{7FEB020B-3BD7-0D4F-A060-177F2EEA3A59}" presName="vSp" presStyleCnt="0"/>
      <dgm:spPr/>
    </dgm:pt>
    <dgm:pt modelId="{0D1D275D-DFF0-8247-8FE3-3702058A7714}" type="pres">
      <dgm:prSet presAssocID="{36B00E6A-BADD-CB4C-A841-BA8F90EEA7E0}" presName="horFlow" presStyleCnt="0"/>
      <dgm:spPr/>
    </dgm:pt>
    <dgm:pt modelId="{7CB46F41-721F-474A-84EF-C67CC59B6BC2}" type="pres">
      <dgm:prSet presAssocID="{36B00E6A-BADD-CB4C-A841-BA8F90EEA7E0}" presName="bigChev" presStyleLbl="node1" presStyleIdx="4" presStyleCnt="8" custScaleX="409587" custLinFactNeighborX="-8587"/>
      <dgm:spPr/>
      <dgm:t>
        <a:bodyPr/>
        <a:lstStyle/>
        <a:p>
          <a:endParaRPr lang="es-ES"/>
        </a:p>
      </dgm:t>
    </dgm:pt>
    <dgm:pt modelId="{3E1DACC4-BDDF-7743-B596-E2B722C387B3}" type="pres">
      <dgm:prSet presAssocID="{36B00E6A-BADD-CB4C-A841-BA8F90EEA7E0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5" presStyleCnt="8" custScaleX="409933" custLinFactNeighborX="-8414"/>
      <dgm:spPr/>
      <dgm:t>
        <a:bodyPr/>
        <a:lstStyle/>
        <a:p>
          <a:endParaRPr lang="es-ES"/>
        </a:p>
      </dgm:t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6" presStyleCnt="8" custScaleX="416287" custLinFactNeighborX="-10451"/>
      <dgm:spPr/>
      <dgm:t>
        <a:bodyPr/>
        <a:lstStyle/>
        <a:p>
          <a:endParaRPr lang="es-ES"/>
        </a:p>
      </dgm:t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7" presStyleCnt="8" custScaleX="419929" custLinFactNeighborX="-13844"/>
      <dgm:spPr/>
      <dgm:t>
        <a:bodyPr/>
        <a:lstStyle/>
        <a:p>
          <a:endParaRPr lang="es-ES"/>
        </a:p>
      </dgm:t>
    </dgm:pt>
  </dgm:ptLst>
  <dgm:cxnLst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6858FF40-05E6-7347-9E7C-E8451B0AF5B6}" srcId="{4577ECE8-E1F9-104D-ACE7-9E2678C9279A}" destId="{C312C5E1-DF27-C647-94C7-E0C343C6E29A}" srcOrd="7" destOrd="0" parTransId="{9AECFD5B-A99B-F044-973A-1DCE33A34EB1}" sibTransId="{02B94692-0240-2B43-8A47-A3E9805EA3B9}"/>
    <dgm:cxn modelId="{C1EDE502-D343-E44B-9FB7-611CB9E81D91}" srcId="{4577ECE8-E1F9-104D-ACE7-9E2678C9279A}" destId="{90F5D65E-289E-D44B-808D-49ED0707945A}" srcOrd="5" destOrd="0" parTransId="{3CEE5E83-D5B1-BB48-91B5-3D830FD48592}" sibTransId="{4A139B4F-B7E4-D849-9164-151AFEBD7E1A}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7C5E0FF1-80D8-944D-82DE-EC398D192DD6}" type="presOf" srcId="{36B00E6A-BADD-CB4C-A841-BA8F90EEA7E0}" destId="{7CB46F41-721F-474A-84EF-C67CC59B6BC2}" srcOrd="0" destOrd="0" presId="urn:microsoft.com/office/officeart/2005/8/layout/lProcess3"/>
    <dgm:cxn modelId="{DADE8DDA-E266-3148-BFF8-6B7C5A7A7E2C}" srcId="{4577ECE8-E1F9-104D-ACE7-9E2678C9279A}" destId="{0B85F228-A352-F74B-9323-FE77FC6ED879}" srcOrd="6" destOrd="0" parTransId="{2480BA26-E83D-A94A-B836-F99E77A02F30}" sibTransId="{3455FC5B-6D11-F949-9C47-C55754B702A3}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3A65FAA6-747E-7042-81EA-8CFBB0523494}" srcId="{4577ECE8-E1F9-104D-ACE7-9E2678C9279A}" destId="{36B00E6A-BADD-CB4C-A841-BA8F90EEA7E0}" srcOrd="4" destOrd="0" parTransId="{53365514-3135-C34A-9D20-A0BB0E327F18}" sibTransId="{8C3D9684-21EB-F54F-980E-8550A8F25C15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DE441623-A8FC-9048-94B1-FEB494BFF495}" type="presParOf" srcId="{1BFE1FA7-1558-4E4A-A3A9-4BEF44E7AED6}" destId="{0D1D275D-DFF0-8247-8FE3-3702058A7714}" srcOrd="8" destOrd="0" presId="urn:microsoft.com/office/officeart/2005/8/layout/lProcess3"/>
    <dgm:cxn modelId="{79EEE310-559C-7840-B524-A8A5A8F76B58}" type="presParOf" srcId="{0D1D275D-DFF0-8247-8FE3-3702058A7714}" destId="{7CB46F41-721F-474A-84EF-C67CC59B6BC2}" srcOrd="0" destOrd="0" presId="urn:microsoft.com/office/officeart/2005/8/layout/lProcess3"/>
    <dgm:cxn modelId="{368D37C2-D339-DD45-8BD7-76DBBB8A2AF5}" type="presParOf" srcId="{1BFE1FA7-1558-4E4A-A3A9-4BEF44E7AED6}" destId="{3E1DACC4-BDDF-7743-B596-E2B722C387B3}" srcOrd="9" destOrd="0" presId="urn:microsoft.com/office/officeart/2005/8/layout/lProcess3"/>
    <dgm:cxn modelId="{B628C633-59E2-8A4B-B469-409F0A3AC4E3}" type="presParOf" srcId="{1BFE1FA7-1558-4E4A-A3A9-4BEF44E7AED6}" destId="{3F3A85B2-513B-AD40-A7DE-5B27F356F9C2}" srcOrd="10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11" destOrd="0" presId="urn:microsoft.com/office/officeart/2005/8/layout/lProcess3"/>
    <dgm:cxn modelId="{8957CBD6-F9E5-524B-9C93-17348614B454}" type="presParOf" srcId="{1BFE1FA7-1558-4E4A-A3A9-4BEF44E7AED6}" destId="{FA89A2EE-22A1-8C43-866E-371A0E66C5C5}" srcOrd="12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3" destOrd="0" presId="urn:microsoft.com/office/officeart/2005/8/layout/lProcess3"/>
    <dgm:cxn modelId="{C8999915-34C7-504D-8C7B-658EDCC347B5}" type="presParOf" srcId="{1BFE1FA7-1558-4E4A-A3A9-4BEF44E7AED6}" destId="{E207220C-8284-9644-8B50-340BC90D754A}" srcOrd="14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CAAA52-EB19-6C47-9185-D219CC1EC887}" type="doc">
      <dgm:prSet loTypeId="urn:microsoft.com/office/officeart/2008/layout/RadialCluster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531B05E-133F-754A-88FB-88E98FFABC1E}">
      <dgm:prSet phldrT="[Texto]"/>
      <dgm:spPr/>
      <dgm:t>
        <a:bodyPr/>
        <a:lstStyle/>
        <a:p>
          <a:r>
            <a:rPr lang="es-MX" dirty="0"/>
            <a:t>PLAN DE ACCIÓN</a:t>
          </a:r>
        </a:p>
      </dgm:t>
    </dgm:pt>
    <dgm:pt modelId="{C2D422AC-D886-1048-901E-6F76035770EA}" type="parTrans" cxnId="{B857292F-BA78-874C-9C15-9DD8C6E4F1B4}">
      <dgm:prSet/>
      <dgm:spPr/>
      <dgm:t>
        <a:bodyPr/>
        <a:lstStyle/>
        <a:p>
          <a:endParaRPr lang="es-MX"/>
        </a:p>
      </dgm:t>
    </dgm:pt>
    <dgm:pt modelId="{6D3E7A9B-8686-D148-ACCA-1F712D045D62}" type="sibTrans" cxnId="{B857292F-BA78-874C-9C15-9DD8C6E4F1B4}">
      <dgm:prSet/>
      <dgm:spPr/>
      <dgm:t>
        <a:bodyPr/>
        <a:lstStyle/>
        <a:p>
          <a:endParaRPr lang="es-MX"/>
        </a:p>
      </dgm:t>
    </dgm:pt>
    <dgm:pt modelId="{1BD76607-FC6D-B948-B149-B5F5BF9040D5}">
      <dgm:prSet phldrT="[Texto]"/>
      <dgm:spPr/>
      <dgm:t>
        <a:bodyPr/>
        <a:lstStyle/>
        <a:p>
          <a:r>
            <a:rPr lang="es-MX" dirty="0"/>
            <a:t>PLANIFICACIÓN</a:t>
          </a:r>
        </a:p>
      </dgm:t>
    </dgm:pt>
    <dgm:pt modelId="{3DBC4DB8-F649-0745-A533-8455363E6665}" type="parTrans" cxnId="{98994178-A73C-A645-872E-BCE2492C3754}">
      <dgm:prSet/>
      <dgm:spPr/>
      <dgm:t>
        <a:bodyPr/>
        <a:lstStyle/>
        <a:p>
          <a:endParaRPr lang="es-MX"/>
        </a:p>
      </dgm:t>
    </dgm:pt>
    <dgm:pt modelId="{28C511C7-E20C-8440-8363-424CCE6C17C1}" type="sibTrans" cxnId="{98994178-A73C-A645-872E-BCE2492C3754}">
      <dgm:prSet/>
      <dgm:spPr/>
      <dgm:t>
        <a:bodyPr/>
        <a:lstStyle/>
        <a:p>
          <a:endParaRPr lang="es-MX"/>
        </a:p>
      </dgm:t>
    </dgm:pt>
    <dgm:pt modelId="{98E101C4-4B64-A745-91D4-1B44FA2810C4}">
      <dgm:prSet phldrT="[Texto]"/>
      <dgm:spPr/>
      <dgm:t>
        <a:bodyPr/>
        <a:lstStyle/>
        <a:p>
          <a:r>
            <a:rPr lang="es-MX" dirty="0"/>
            <a:t>INTENCIÓN</a:t>
          </a:r>
        </a:p>
      </dgm:t>
    </dgm:pt>
    <dgm:pt modelId="{05E14864-3F6A-9848-A4F2-91945A9F35E9}" type="parTrans" cxnId="{B8EA7D3D-2CF1-404B-994B-75D815F9BD85}">
      <dgm:prSet/>
      <dgm:spPr/>
      <dgm:t>
        <a:bodyPr/>
        <a:lstStyle/>
        <a:p>
          <a:endParaRPr lang="es-MX"/>
        </a:p>
      </dgm:t>
    </dgm:pt>
    <dgm:pt modelId="{F6061AA1-2798-0B4E-8F1D-71BE353DE201}" type="sibTrans" cxnId="{B8EA7D3D-2CF1-404B-994B-75D815F9BD85}">
      <dgm:prSet/>
      <dgm:spPr/>
      <dgm:t>
        <a:bodyPr/>
        <a:lstStyle/>
        <a:p>
          <a:endParaRPr lang="es-MX"/>
        </a:p>
      </dgm:t>
    </dgm:pt>
    <dgm:pt modelId="{2C70ABBC-6AFD-2B4E-A684-1719CE1C5C96}">
      <dgm:prSet/>
      <dgm:spPr/>
      <dgm:t>
        <a:bodyPr/>
        <a:lstStyle/>
        <a:p>
          <a:pPr rtl="0"/>
          <a:r>
            <a:rPr lang="es-MX" dirty="0"/>
            <a:t>Relevancia e importancia que tiene para el futuro docente la mejora o transformación de su práctica profesional</a:t>
          </a:r>
          <a:r>
            <a:rPr lang="es-MX" dirty="0">
              <a:latin typeface="Calibri"/>
            </a:rPr>
            <a:t>. </a:t>
          </a:r>
          <a:endParaRPr lang="es-MX" dirty="0"/>
        </a:p>
        <a:p>
          <a:r>
            <a:rPr lang="es-MX" dirty="0"/>
            <a:t>Tipo de compromisos que asume como responsable de su propia práctica y acción reflexiva. </a:t>
          </a:r>
        </a:p>
        <a:p>
          <a:pPr rtl="0"/>
          <a:r>
            <a:rPr lang="es-MX" dirty="0"/>
            <a:t>Conflictos que enfrenta en su docencia</a:t>
          </a:r>
          <a:r>
            <a:rPr lang="es-MX" dirty="0">
              <a:latin typeface="Calibri"/>
            </a:rPr>
            <a:t> y la nueva normalidad a la que se enfrenta (COVID-19)</a:t>
          </a:r>
          <a:endParaRPr lang="es-MX" dirty="0"/>
        </a:p>
      </dgm:t>
    </dgm:pt>
    <dgm:pt modelId="{B140EEA0-F6EF-C947-A7ED-C837C92E09A6}" type="parTrans" cxnId="{AE2314EF-723C-F74B-933E-4C2C1669455F}">
      <dgm:prSet/>
      <dgm:spPr/>
      <dgm:t>
        <a:bodyPr/>
        <a:lstStyle/>
        <a:p>
          <a:endParaRPr lang="es-MX"/>
        </a:p>
      </dgm:t>
    </dgm:pt>
    <dgm:pt modelId="{AF4D7E8E-87A3-EA49-A611-CD3EAF5469EC}" type="sibTrans" cxnId="{AE2314EF-723C-F74B-933E-4C2C1669455F}">
      <dgm:prSet/>
      <dgm:spPr/>
      <dgm:t>
        <a:bodyPr/>
        <a:lstStyle/>
        <a:p>
          <a:endParaRPr lang="es-MX"/>
        </a:p>
      </dgm:t>
    </dgm:pt>
    <dgm:pt modelId="{DE026695-0D96-124B-AC0A-855E51D11841}">
      <dgm:prSet custT="1"/>
      <dgm:spPr/>
      <dgm:t>
        <a:bodyPr/>
        <a:lstStyle/>
        <a:p>
          <a:r>
            <a:rPr lang="es-MX" sz="1000" dirty="0"/>
            <a:t>Plantea el problema de la práctica que se desea mejorar.</a:t>
          </a:r>
        </a:p>
        <a:p>
          <a:r>
            <a:rPr lang="es-MX" sz="1000" dirty="0"/>
            <a:t> Incluye un diagnóstico de la situación que permite describir y analizar los hechos alrededor del problema</a:t>
          </a:r>
        </a:p>
        <a:p>
          <a:r>
            <a:rPr lang="es-MX" sz="1000" dirty="0"/>
            <a:t>Los propósitos, la revisión teórica,  el conjunto de acciones y estrategias que se definieron como alternativas de solución. </a:t>
          </a:r>
        </a:p>
        <a:p>
          <a:r>
            <a:rPr lang="es-MX" sz="1000" dirty="0"/>
            <a:t>Incluye el análisis del contexto en el que se realiza la mejora.</a:t>
          </a:r>
        </a:p>
        <a:p>
          <a:r>
            <a:rPr lang="es-MX" sz="1000" dirty="0"/>
            <a:t>Situar temporal y espacialmente su trabajo. </a:t>
          </a:r>
          <a:br>
            <a:rPr lang="es-MX" sz="1000" dirty="0"/>
          </a:br>
          <a:endParaRPr lang="es-MX" sz="1000" dirty="0"/>
        </a:p>
      </dgm:t>
    </dgm:pt>
    <dgm:pt modelId="{25741C21-F0CB-9C44-ADFF-A92EEB21E145}" type="parTrans" cxnId="{53E005B9-7733-2D4E-B73C-0F15CBF03A27}">
      <dgm:prSet/>
      <dgm:spPr/>
      <dgm:t>
        <a:bodyPr/>
        <a:lstStyle/>
        <a:p>
          <a:endParaRPr lang="es-MX"/>
        </a:p>
      </dgm:t>
    </dgm:pt>
    <dgm:pt modelId="{CCAE77F6-E034-1148-A7FC-D6D179FCE17D}" type="sibTrans" cxnId="{53E005B9-7733-2D4E-B73C-0F15CBF03A27}">
      <dgm:prSet/>
      <dgm:spPr/>
      <dgm:t>
        <a:bodyPr/>
        <a:lstStyle/>
        <a:p>
          <a:endParaRPr lang="es-MX"/>
        </a:p>
      </dgm:t>
    </dgm:pt>
    <dgm:pt modelId="{7AFA80FB-DE30-4D41-BA68-585628B1DC9A}" type="pres">
      <dgm:prSet presAssocID="{6ACAAA52-EB19-6C47-9185-D219CC1EC88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B9BF10BA-4BDA-F543-AC37-9B588860CB05}" type="pres">
      <dgm:prSet presAssocID="{E531B05E-133F-754A-88FB-88E98FFABC1E}" presName="textCenter" presStyleLbl="node1" presStyleIdx="0" presStyleCnt="5" custLinFactY="-45461" custLinFactNeighborX="4545" custLinFactNeighborY="-100000"/>
      <dgm:spPr/>
      <dgm:t>
        <a:bodyPr/>
        <a:lstStyle/>
        <a:p>
          <a:endParaRPr lang="es-ES"/>
        </a:p>
      </dgm:t>
    </dgm:pt>
    <dgm:pt modelId="{F295FF0F-2207-5245-855B-6E3BCDDB6E7A}" type="pres">
      <dgm:prSet presAssocID="{E531B05E-133F-754A-88FB-88E98FFABC1E}" presName="cycle_1" presStyleCnt="0"/>
      <dgm:spPr/>
    </dgm:pt>
    <dgm:pt modelId="{8A081D18-71EB-0C40-9A14-FD2D95526D6C}" type="pres">
      <dgm:prSet presAssocID="{1BD76607-FC6D-B948-B149-B5F5BF9040D5}" presName="childCenter1" presStyleLbl="node1" presStyleIdx="1" presStyleCnt="5" custScaleX="228087" custScaleY="86435" custLinFactNeighborX="87324" custLinFactNeighborY="-6658"/>
      <dgm:spPr/>
      <dgm:t>
        <a:bodyPr/>
        <a:lstStyle/>
        <a:p>
          <a:endParaRPr lang="es-ES"/>
        </a:p>
      </dgm:t>
    </dgm:pt>
    <dgm:pt modelId="{AC4F7410-3134-4348-9763-7FD506329147}" type="pres">
      <dgm:prSet presAssocID="{25741C21-F0CB-9C44-ADFF-A92EEB21E145}" presName="Name141" presStyleLbl="parChTrans1D3" presStyleIdx="0" presStyleCnt="2"/>
      <dgm:spPr/>
      <dgm:t>
        <a:bodyPr/>
        <a:lstStyle/>
        <a:p>
          <a:endParaRPr lang="es-ES"/>
        </a:p>
      </dgm:t>
    </dgm:pt>
    <dgm:pt modelId="{7FB3B5E0-12A5-434C-9B94-FCB0744348B3}" type="pres">
      <dgm:prSet presAssocID="{DE026695-0D96-124B-AC0A-855E51D11841}" presName="text1" presStyleLbl="node1" presStyleIdx="2" presStyleCnt="5" custScaleX="490505" custScaleY="204343" custRadScaleRad="224799" custRadScaleInc="7154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970437-3486-B144-8CA4-AB5E7AB5EE5C}" type="pres">
      <dgm:prSet presAssocID="{3DBC4DB8-F649-0745-A533-8455363E6665}" presName="Name144" presStyleLbl="parChTrans1D2" presStyleIdx="0" presStyleCnt="2"/>
      <dgm:spPr/>
      <dgm:t>
        <a:bodyPr/>
        <a:lstStyle/>
        <a:p>
          <a:endParaRPr lang="es-ES"/>
        </a:p>
      </dgm:t>
    </dgm:pt>
    <dgm:pt modelId="{F350B04C-B95B-8146-90C9-CA7711556E8F}" type="pres">
      <dgm:prSet presAssocID="{E531B05E-133F-754A-88FB-88E98FFABC1E}" presName="cycle_2" presStyleCnt="0"/>
      <dgm:spPr/>
    </dgm:pt>
    <dgm:pt modelId="{392C9482-B576-C44B-AA72-D7408D368545}" type="pres">
      <dgm:prSet presAssocID="{98E101C4-4B64-A745-91D4-1B44FA2810C4}" presName="childCenter2" presStyleLbl="node1" presStyleIdx="3" presStyleCnt="5" custScaleX="238939" custLinFactY="-293" custLinFactNeighborX="-82186" custLinFactNeighborY="-100000"/>
      <dgm:spPr/>
      <dgm:t>
        <a:bodyPr/>
        <a:lstStyle/>
        <a:p>
          <a:endParaRPr lang="es-ES"/>
        </a:p>
      </dgm:t>
    </dgm:pt>
    <dgm:pt modelId="{2FA7FDA6-DCC4-DE4B-BE6F-8A017EF5CC4A}" type="pres">
      <dgm:prSet presAssocID="{B140EEA0-F6EF-C947-A7ED-C837C92E09A6}" presName="Name218" presStyleLbl="parChTrans1D3" presStyleIdx="1" presStyleCnt="2"/>
      <dgm:spPr/>
      <dgm:t>
        <a:bodyPr/>
        <a:lstStyle/>
        <a:p>
          <a:endParaRPr lang="es-ES"/>
        </a:p>
      </dgm:t>
    </dgm:pt>
    <dgm:pt modelId="{6A99B3BE-AB0A-4744-A8B9-9A1D6EA8B631}" type="pres">
      <dgm:prSet presAssocID="{2C70ABBC-6AFD-2B4E-A684-1719CE1C5C96}" presName="text2" presStyleLbl="node1" presStyleIdx="4" presStyleCnt="5" custScaleX="403661" custScaleY="199594" custRadScaleRad="169142" custRadScaleInc="5757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6147CE-C3BE-3442-AF4B-F8CF86851039}" type="pres">
      <dgm:prSet presAssocID="{05E14864-3F6A-9848-A4F2-91945A9F35E9}" presName="Name221" presStyleLbl="parChTrans1D2" presStyleIdx="1" presStyleCnt="2"/>
      <dgm:spPr/>
      <dgm:t>
        <a:bodyPr/>
        <a:lstStyle/>
        <a:p>
          <a:endParaRPr lang="es-ES"/>
        </a:p>
      </dgm:t>
    </dgm:pt>
  </dgm:ptLst>
  <dgm:cxnLst>
    <dgm:cxn modelId="{B857292F-BA78-874C-9C15-9DD8C6E4F1B4}" srcId="{6ACAAA52-EB19-6C47-9185-D219CC1EC887}" destId="{E531B05E-133F-754A-88FB-88E98FFABC1E}" srcOrd="0" destOrd="0" parTransId="{C2D422AC-D886-1048-901E-6F76035770EA}" sibTransId="{6D3E7A9B-8686-D148-ACCA-1F712D045D62}"/>
    <dgm:cxn modelId="{D5409BD7-3402-4740-AACB-36F091890732}" type="presOf" srcId="{3DBC4DB8-F649-0745-A533-8455363E6665}" destId="{12970437-3486-B144-8CA4-AB5E7AB5EE5C}" srcOrd="0" destOrd="0" presId="urn:microsoft.com/office/officeart/2008/layout/RadialCluster"/>
    <dgm:cxn modelId="{B8EA7D3D-2CF1-404B-994B-75D815F9BD85}" srcId="{E531B05E-133F-754A-88FB-88E98FFABC1E}" destId="{98E101C4-4B64-A745-91D4-1B44FA2810C4}" srcOrd="1" destOrd="0" parTransId="{05E14864-3F6A-9848-A4F2-91945A9F35E9}" sibTransId="{F6061AA1-2798-0B4E-8F1D-71BE353DE201}"/>
    <dgm:cxn modelId="{11F74B4E-822A-BF46-834B-C1F35E000535}" type="presOf" srcId="{DE026695-0D96-124B-AC0A-855E51D11841}" destId="{7FB3B5E0-12A5-434C-9B94-FCB0744348B3}" srcOrd="0" destOrd="0" presId="urn:microsoft.com/office/officeart/2008/layout/RadialCluster"/>
    <dgm:cxn modelId="{079D06B1-C0BC-1241-A925-4A674C118BAA}" type="presOf" srcId="{98E101C4-4B64-A745-91D4-1B44FA2810C4}" destId="{392C9482-B576-C44B-AA72-D7408D368545}" srcOrd="0" destOrd="0" presId="urn:microsoft.com/office/officeart/2008/layout/RadialCluster"/>
    <dgm:cxn modelId="{734886B5-2B13-3B49-8191-703A30CE7480}" type="presOf" srcId="{1BD76607-FC6D-B948-B149-B5F5BF9040D5}" destId="{8A081D18-71EB-0C40-9A14-FD2D95526D6C}" srcOrd="0" destOrd="0" presId="urn:microsoft.com/office/officeart/2008/layout/RadialCluster"/>
    <dgm:cxn modelId="{53E005B9-7733-2D4E-B73C-0F15CBF03A27}" srcId="{1BD76607-FC6D-B948-B149-B5F5BF9040D5}" destId="{DE026695-0D96-124B-AC0A-855E51D11841}" srcOrd="0" destOrd="0" parTransId="{25741C21-F0CB-9C44-ADFF-A92EEB21E145}" sibTransId="{CCAE77F6-E034-1148-A7FC-D6D179FCE17D}"/>
    <dgm:cxn modelId="{49ECE5A2-3705-7C49-A302-364CFDDC524F}" type="presOf" srcId="{25741C21-F0CB-9C44-ADFF-A92EEB21E145}" destId="{AC4F7410-3134-4348-9763-7FD506329147}" srcOrd="0" destOrd="0" presId="urn:microsoft.com/office/officeart/2008/layout/RadialCluster"/>
    <dgm:cxn modelId="{AE2314EF-723C-F74B-933E-4C2C1669455F}" srcId="{98E101C4-4B64-A745-91D4-1B44FA2810C4}" destId="{2C70ABBC-6AFD-2B4E-A684-1719CE1C5C96}" srcOrd="0" destOrd="0" parTransId="{B140EEA0-F6EF-C947-A7ED-C837C92E09A6}" sibTransId="{AF4D7E8E-87A3-EA49-A611-CD3EAF5469EC}"/>
    <dgm:cxn modelId="{AE97A771-01E3-0543-986D-AFFD55C7A92B}" type="presOf" srcId="{6ACAAA52-EB19-6C47-9185-D219CC1EC887}" destId="{7AFA80FB-DE30-4D41-BA68-585628B1DC9A}" srcOrd="0" destOrd="0" presId="urn:microsoft.com/office/officeart/2008/layout/RadialCluster"/>
    <dgm:cxn modelId="{98994178-A73C-A645-872E-BCE2492C3754}" srcId="{E531B05E-133F-754A-88FB-88E98FFABC1E}" destId="{1BD76607-FC6D-B948-B149-B5F5BF9040D5}" srcOrd="0" destOrd="0" parTransId="{3DBC4DB8-F649-0745-A533-8455363E6665}" sibTransId="{28C511C7-E20C-8440-8363-424CCE6C17C1}"/>
    <dgm:cxn modelId="{8D409934-A82C-964A-86AB-EFA81B10CE40}" type="presOf" srcId="{05E14864-3F6A-9848-A4F2-91945A9F35E9}" destId="{F26147CE-C3BE-3442-AF4B-F8CF86851039}" srcOrd="0" destOrd="0" presId="urn:microsoft.com/office/officeart/2008/layout/RadialCluster"/>
    <dgm:cxn modelId="{BDE2684F-025A-2E4A-9465-658B84245496}" type="presOf" srcId="{B140EEA0-F6EF-C947-A7ED-C837C92E09A6}" destId="{2FA7FDA6-DCC4-DE4B-BE6F-8A017EF5CC4A}" srcOrd="0" destOrd="0" presId="urn:microsoft.com/office/officeart/2008/layout/RadialCluster"/>
    <dgm:cxn modelId="{E20D09B3-7890-B549-ADBB-DDE931A2A898}" type="presOf" srcId="{2C70ABBC-6AFD-2B4E-A684-1719CE1C5C96}" destId="{6A99B3BE-AB0A-4744-A8B9-9A1D6EA8B631}" srcOrd="0" destOrd="0" presId="urn:microsoft.com/office/officeart/2008/layout/RadialCluster"/>
    <dgm:cxn modelId="{29572991-D188-E349-9B5E-A22F8D98573D}" type="presOf" srcId="{E531B05E-133F-754A-88FB-88E98FFABC1E}" destId="{B9BF10BA-4BDA-F543-AC37-9B588860CB05}" srcOrd="0" destOrd="0" presId="urn:microsoft.com/office/officeart/2008/layout/RadialCluster"/>
    <dgm:cxn modelId="{50952B77-EB4D-2848-9685-F2195E83AB05}" type="presParOf" srcId="{7AFA80FB-DE30-4D41-BA68-585628B1DC9A}" destId="{B9BF10BA-4BDA-F543-AC37-9B588860CB05}" srcOrd="0" destOrd="0" presId="urn:microsoft.com/office/officeart/2008/layout/RadialCluster"/>
    <dgm:cxn modelId="{02D99FDE-0CBE-3740-9EFC-CBA5D88D1CE3}" type="presParOf" srcId="{7AFA80FB-DE30-4D41-BA68-585628B1DC9A}" destId="{F295FF0F-2207-5245-855B-6E3BCDDB6E7A}" srcOrd="1" destOrd="0" presId="urn:microsoft.com/office/officeart/2008/layout/RadialCluster"/>
    <dgm:cxn modelId="{4CFAAFC7-5EDE-884B-9C72-367394510546}" type="presParOf" srcId="{F295FF0F-2207-5245-855B-6E3BCDDB6E7A}" destId="{8A081D18-71EB-0C40-9A14-FD2D95526D6C}" srcOrd="0" destOrd="0" presId="urn:microsoft.com/office/officeart/2008/layout/RadialCluster"/>
    <dgm:cxn modelId="{5472CBE5-C17D-AB46-A203-BEEBF7F7722C}" type="presParOf" srcId="{F295FF0F-2207-5245-855B-6E3BCDDB6E7A}" destId="{AC4F7410-3134-4348-9763-7FD506329147}" srcOrd="1" destOrd="0" presId="urn:microsoft.com/office/officeart/2008/layout/RadialCluster"/>
    <dgm:cxn modelId="{E3476A5A-6E0F-9D44-B67C-3530CDDD2A6F}" type="presParOf" srcId="{F295FF0F-2207-5245-855B-6E3BCDDB6E7A}" destId="{7FB3B5E0-12A5-434C-9B94-FCB0744348B3}" srcOrd="2" destOrd="0" presId="urn:microsoft.com/office/officeart/2008/layout/RadialCluster"/>
    <dgm:cxn modelId="{E91C9E3E-ABDC-6447-B6C5-DF2F85E0A88F}" type="presParOf" srcId="{7AFA80FB-DE30-4D41-BA68-585628B1DC9A}" destId="{12970437-3486-B144-8CA4-AB5E7AB5EE5C}" srcOrd="2" destOrd="0" presId="urn:microsoft.com/office/officeart/2008/layout/RadialCluster"/>
    <dgm:cxn modelId="{F65FF7D5-79CF-F24D-8C8F-B0E4524B4B67}" type="presParOf" srcId="{7AFA80FB-DE30-4D41-BA68-585628B1DC9A}" destId="{F350B04C-B95B-8146-90C9-CA7711556E8F}" srcOrd="3" destOrd="0" presId="urn:microsoft.com/office/officeart/2008/layout/RadialCluster"/>
    <dgm:cxn modelId="{F6565B6D-7F06-5E4F-A252-E5F885F6EA9B}" type="presParOf" srcId="{F350B04C-B95B-8146-90C9-CA7711556E8F}" destId="{392C9482-B576-C44B-AA72-D7408D368545}" srcOrd="0" destOrd="0" presId="urn:microsoft.com/office/officeart/2008/layout/RadialCluster"/>
    <dgm:cxn modelId="{47592403-E471-5340-8C80-8D7C24B0C334}" type="presParOf" srcId="{F350B04C-B95B-8146-90C9-CA7711556E8F}" destId="{2FA7FDA6-DCC4-DE4B-BE6F-8A017EF5CC4A}" srcOrd="1" destOrd="0" presId="urn:microsoft.com/office/officeart/2008/layout/RadialCluster"/>
    <dgm:cxn modelId="{F3C7BE93-9685-CF40-A4F6-54F0254B9D3B}" type="presParOf" srcId="{F350B04C-B95B-8146-90C9-CA7711556E8F}" destId="{6A99B3BE-AB0A-4744-A8B9-9A1D6EA8B631}" srcOrd="2" destOrd="0" presId="urn:microsoft.com/office/officeart/2008/layout/RadialCluster"/>
    <dgm:cxn modelId="{BF69ECE2-AA91-044B-91BB-D357E554D388}" type="presParOf" srcId="{7AFA80FB-DE30-4D41-BA68-585628B1DC9A}" destId="{F26147CE-C3BE-3442-AF4B-F8CF8685103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50820-E31C-E54E-8E6D-126784D0FE75}" type="doc">
      <dgm:prSet loTypeId="urn:microsoft.com/office/officeart/2005/8/layout/cycle3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E5F45A-5A33-EE46-AE8F-6F80DE47975A}">
      <dgm:prSet phldrT="[Texto]" custT="1"/>
      <dgm:spPr/>
      <dgm:t>
        <a:bodyPr/>
        <a:lstStyle/>
        <a:p>
          <a:r>
            <a:rPr lang="es-MX" sz="1400" b="1" dirty="0"/>
            <a:t>Desarrollo, reflexión y  evaluación de la propuesta de mejora</a:t>
          </a:r>
          <a:endParaRPr lang="es-MX" sz="1400" dirty="0"/>
        </a:p>
      </dgm:t>
    </dgm:pt>
    <dgm:pt modelId="{3559BD3C-42F2-B643-906E-69C8EB6942A0}" type="parTrans" cxnId="{920B0696-F777-F940-B67C-552E66FD74A4}">
      <dgm:prSet/>
      <dgm:spPr/>
      <dgm:t>
        <a:bodyPr/>
        <a:lstStyle/>
        <a:p>
          <a:endParaRPr lang="es-MX"/>
        </a:p>
      </dgm:t>
    </dgm:pt>
    <dgm:pt modelId="{17979FAB-F26A-F04A-8A3B-35E775A0D65A}" type="sibTrans" cxnId="{920B0696-F777-F940-B67C-552E66FD74A4}">
      <dgm:prSet/>
      <dgm:spPr/>
      <dgm:t>
        <a:bodyPr/>
        <a:lstStyle/>
        <a:p>
          <a:endParaRPr lang="es-MX"/>
        </a:p>
      </dgm:t>
    </dgm:pt>
    <dgm:pt modelId="{8C57E79E-48F3-7A47-9FC6-0B70E5326796}">
      <dgm:prSet phldrT="[Texto]" custT="1"/>
      <dgm:spPr/>
      <dgm:t>
        <a:bodyPr/>
        <a:lstStyle/>
        <a:p>
          <a:r>
            <a:rPr lang="es-MX" sz="1600" dirty="0"/>
            <a:t>Describe y analiza la ejecución del plan de acción </a:t>
          </a:r>
        </a:p>
      </dgm:t>
    </dgm:pt>
    <dgm:pt modelId="{CCFC462A-3DCA-CF4B-B935-949E0C1A6719}" type="parTrans" cxnId="{15D9B086-45A5-034D-9B8D-9B45684E5B6D}">
      <dgm:prSet/>
      <dgm:spPr/>
      <dgm:t>
        <a:bodyPr/>
        <a:lstStyle/>
        <a:p>
          <a:endParaRPr lang="es-MX"/>
        </a:p>
      </dgm:t>
    </dgm:pt>
    <dgm:pt modelId="{340E8EAB-619B-6D44-B189-F08ADD5FA763}" type="sibTrans" cxnId="{15D9B086-45A5-034D-9B8D-9B45684E5B6D}">
      <dgm:prSet/>
      <dgm:spPr/>
      <dgm:t>
        <a:bodyPr/>
        <a:lstStyle/>
        <a:p>
          <a:endParaRPr lang="es-MX"/>
        </a:p>
      </dgm:t>
    </dgm:pt>
    <dgm:pt modelId="{89599D60-56C8-5542-86A2-FDDAB01B682E}">
      <dgm:prSet phldrT="[Texto]"/>
      <dgm:spPr/>
      <dgm:t>
        <a:bodyPr/>
        <a:lstStyle/>
        <a:p>
          <a:r>
            <a:rPr lang="es-MX" dirty="0"/>
            <a:t>Revisar con detenimiento los resultados obtenidos en cada una de las actividades realizadas</a:t>
          </a:r>
        </a:p>
      </dgm:t>
    </dgm:pt>
    <dgm:pt modelId="{DD72F964-97C7-2340-A813-8CE965FFE4B7}" type="parTrans" cxnId="{4D33760B-46E2-A34A-AF85-682E30CD1069}">
      <dgm:prSet/>
      <dgm:spPr/>
      <dgm:t>
        <a:bodyPr/>
        <a:lstStyle/>
        <a:p>
          <a:endParaRPr lang="es-MX"/>
        </a:p>
      </dgm:t>
    </dgm:pt>
    <dgm:pt modelId="{6E5F5B98-D74E-2141-B4CC-815EA084D6C5}" type="sibTrans" cxnId="{4D33760B-46E2-A34A-AF85-682E30CD1069}">
      <dgm:prSet/>
      <dgm:spPr/>
      <dgm:t>
        <a:bodyPr/>
        <a:lstStyle/>
        <a:p>
          <a:endParaRPr lang="es-MX"/>
        </a:p>
      </dgm:t>
    </dgm:pt>
    <dgm:pt modelId="{E515DB44-DAAF-B44C-8EA7-E8906098FB93}">
      <dgm:prSet phldrT="[Texto]" custT="1"/>
      <dgm:spPr/>
      <dgm:t>
        <a:bodyPr/>
        <a:lstStyle/>
        <a:p>
          <a:r>
            <a:rPr lang="es-MX" sz="1400" dirty="0"/>
            <a:t>Describe el proceso tantas veces se haya realizado hasta lograr la mejora o transformación de su práctica</a:t>
          </a:r>
        </a:p>
      </dgm:t>
    </dgm:pt>
    <dgm:pt modelId="{983C1E3E-3EFA-D549-B968-21EE610E63A0}" type="parTrans" cxnId="{8395B13E-F298-824F-AF45-499AB82BA457}">
      <dgm:prSet/>
      <dgm:spPr/>
      <dgm:t>
        <a:bodyPr/>
        <a:lstStyle/>
        <a:p>
          <a:endParaRPr lang="es-MX"/>
        </a:p>
      </dgm:t>
    </dgm:pt>
    <dgm:pt modelId="{F7D2975A-E76B-854E-AA68-80109E1DB0DF}" type="sibTrans" cxnId="{8395B13E-F298-824F-AF45-499AB82BA457}">
      <dgm:prSet/>
      <dgm:spPr/>
      <dgm:t>
        <a:bodyPr/>
        <a:lstStyle/>
        <a:p>
          <a:endParaRPr lang="es-MX"/>
        </a:p>
      </dgm:t>
    </dgm:pt>
    <dgm:pt modelId="{2977363E-0B09-3A4A-852F-5B675F97246A}">
      <dgm:prSet custT="1"/>
      <dgm:spPr/>
      <dgm:t>
        <a:bodyPr/>
        <a:lstStyle/>
        <a:p>
          <a:r>
            <a:rPr lang="es-MX" sz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dirty="0">
              <a:latin typeface="Calibri"/>
            </a:rPr>
            <a:t>alumnos</a:t>
          </a:r>
          <a:endParaRPr lang="es-MX" sz="1200" dirty="0"/>
        </a:p>
      </dgm:t>
    </dgm:pt>
    <dgm:pt modelId="{9873B530-2AA0-F542-8093-7ABCF9043FD0}" type="parTrans" cxnId="{6F2BF823-15EF-D445-A80B-A276066E09D1}">
      <dgm:prSet/>
      <dgm:spPr/>
      <dgm:t>
        <a:bodyPr/>
        <a:lstStyle/>
        <a:p>
          <a:endParaRPr lang="es-MX"/>
        </a:p>
      </dgm:t>
    </dgm:pt>
    <dgm:pt modelId="{D91DDCB5-D2E9-1346-A3CA-F1E7323D4115}" type="sibTrans" cxnId="{6F2BF823-15EF-D445-A80B-A276066E09D1}">
      <dgm:prSet/>
      <dgm:spPr/>
      <dgm:t>
        <a:bodyPr/>
        <a:lstStyle/>
        <a:p>
          <a:endParaRPr lang="es-MX"/>
        </a:p>
      </dgm:t>
    </dgm:pt>
    <dgm:pt modelId="{62DF80D6-0472-1547-9B89-977E11E5CDE9}" type="pres">
      <dgm:prSet presAssocID="{C0650820-E31C-E54E-8E6D-126784D0FE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3B3619E-74AA-D142-B67E-1CDFCB4B027A}" type="pres">
      <dgm:prSet presAssocID="{C0650820-E31C-E54E-8E6D-126784D0FE75}" presName="cycle" presStyleCnt="0"/>
      <dgm:spPr/>
    </dgm:pt>
    <dgm:pt modelId="{8962763F-986D-FF43-A74F-0DB0676DD0D6}" type="pres">
      <dgm:prSet presAssocID="{D3E5F45A-5A33-EE46-AE8F-6F80DE47975A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0E54E2-6F0D-F04B-A0A6-F8582C222EE3}" type="pres">
      <dgm:prSet presAssocID="{17979FAB-F26A-F04A-8A3B-35E775A0D65A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4ED3E0BB-428C-C244-BC0F-AB13AC81FFFE}" type="pres">
      <dgm:prSet presAssocID="{8C57E79E-48F3-7A47-9FC6-0B70E5326796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1518B8-1ABA-7F4B-BE5C-01308B449048}" type="pres">
      <dgm:prSet presAssocID="{89599D60-56C8-5542-86A2-FDDAB01B682E}" presName="nodeFollowingNodes" presStyleLbl="node1" presStyleIdx="2" presStyleCnt="5" custRadScaleRad="102621" custRadScaleInc="-250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DEB717-7FBA-6841-B136-3EC21792F962}" type="pres">
      <dgm:prSet presAssocID="{2977363E-0B09-3A4A-852F-5B675F97246A}" presName="nodeFollowingNodes" presStyleLbl="node1" presStyleIdx="3" presStyleCnt="5" custRadScaleRad="94653" custRadScaleInc="1838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D905AA-D059-354F-9805-C75C0173828F}" type="pres">
      <dgm:prSet presAssocID="{E515DB44-DAAF-B44C-8EA7-E8906098FB93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61BBC87-C443-7949-B9E7-1EC6DEBF78C6}" type="presOf" srcId="{C0650820-E31C-E54E-8E6D-126784D0FE75}" destId="{62DF80D6-0472-1547-9B89-977E11E5CDE9}" srcOrd="0" destOrd="0" presId="urn:microsoft.com/office/officeart/2005/8/layout/cycle3"/>
    <dgm:cxn modelId="{6F2BF823-15EF-D445-A80B-A276066E09D1}" srcId="{C0650820-E31C-E54E-8E6D-126784D0FE75}" destId="{2977363E-0B09-3A4A-852F-5B675F97246A}" srcOrd="3" destOrd="0" parTransId="{9873B530-2AA0-F542-8093-7ABCF9043FD0}" sibTransId="{D91DDCB5-D2E9-1346-A3CA-F1E7323D4115}"/>
    <dgm:cxn modelId="{4D33760B-46E2-A34A-AF85-682E30CD1069}" srcId="{C0650820-E31C-E54E-8E6D-126784D0FE75}" destId="{89599D60-56C8-5542-86A2-FDDAB01B682E}" srcOrd="2" destOrd="0" parTransId="{DD72F964-97C7-2340-A813-8CE965FFE4B7}" sibTransId="{6E5F5B98-D74E-2141-B4CC-815EA084D6C5}"/>
    <dgm:cxn modelId="{7D0949E5-35B5-3648-9F32-001EE683A0F6}" type="presOf" srcId="{2977363E-0B09-3A4A-852F-5B675F97246A}" destId="{76DEB717-7FBA-6841-B136-3EC21792F962}" srcOrd="0" destOrd="0" presId="urn:microsoft.com/office/officeart/2005/8/layout/cycle3"/>
    <dgm:cxn modelId="{920B0696-F777-F940-B67C-552E66FD74A4}" srcId="{C0650820-E31C-E54E-8E6D-126784D0FE75}" destId="{D3E5F45A-5A33-EE46-AE8F-6F80DE47975A}" srcOrd="0" destOrd="0" parTransId="{3559BD3C-42F2-B643-906E-69C8EB6942A0}" sibTransId="{17979FAB-F26A-F04A-8A3B-35E775A0D65A}"/>
    <dgm:cxn modelId="{24B30023-B4CA-AA4E-9D3F-F36E04E2095C}" type="presOf" srcId="{8C57E79E-48F3-7A47-9FC6-0B70E5326796}" destId="{4ED3E0BB-428C-C244-BC0F-AB13AC81FFFE}" srcOrd="0" destOrd="0" presId="urn:microsoft.com/office/officeart/2005/8/layout/cycle3"/>
    <dgm:cxn modelId="{15C135FB-F498-6942-868A-A336F40B054F}" type="presOf" srcId="{E515DB44-DAAF-B44C-8EA7-E8906098FB93}" destId="{3ED905AA-D059-354F-9805-C75C0173828F}" srcOrd="0" destOrd="0" presId="urn:microsoft.com/office/officeart/2005/8/layout/cycle3"/>
    <dgm:cxn modelId="{8395B13E-F298-824F-AF45-499AB82BA457}" srcId="{C0650820-E31C-E54E-8E6D-126784D0FE75}" destId="{E515DB44-DAAF-B44C-8EA7-E8906098FB93}" srcOrd="4" destOrd="0" parTransId="{983C1E3E-3EFA-D549-B968-21EE610E63A0}" sibTransId="{F7D2975A-E76B-854E-AA68-80109E1DB0DF}"/>
    <dgm:cxn modelId="{1A55A11D-6627-264D-AC38-80F284F3BD89}" type="presOf" srcId="{D3E5F45A-5A33-EE46-AE8F-6F80DE47975A}" destId="{8962763F-986D-FF43-A74F-0DB0676DD0D6}" srcOrd="0" destOrd="0" presId="urn:microsoft.com/office/officeart/2005/8/layout/cycle3"/>
    <dgm:cxn modelId="{1E25935E-2D22-1947-9F36-E8E1BD2E555A}" type="presOf" srcId="{17979FAB-F26A-F04A-8A3B-35E775A0D65A}" destId="{780E54E2-6F0D-F04B-A0A6-F8582C222EE3}" srcOrd="0" destOrd="0" presId="urn:microsoft.com/office/officeart/2005/8/layout/cycle3"/>
    <dgm:cxn modelId="{069B2080-3EDC-E34B-844A-F010D6CECBE7}" type="presOf" srcId="{89599D60-56C8-5542-86A2-FDDAB01B682E}" destId="{9D1518B8-1ABA-7F4B-BE5C-01308B449048}" srcOrd="0" destOrd="0" presId="urn:microsoft.com/office/officeart/2005/8/layout/cycle3"/>
    <dgm:cxn modelId="{15D9B086-45A5-034D-9B8D-9B45684E5B6D}" srcId="{C0650820-E31C-E54E-8E6D-126784D0FE75}" destId="{8C57E79E-48F3-7A47-9FC6-0B70E5326796}" srcOrd="1" destOrd="0" parTransId="{CCFC462A-3DCA-CF4B-B935-949E0C1A6719}" sibTransId="{340E8EAB-619B-6D44-B189-F08ADD5FA763}"/>
    <dgm:cxn modelId="{AABF455D-A466-0048-B691-8D6EBD623C09}" type="presParOf" srcId="{62DF80D6-0472-1547-9B89-977E11E5CDE9}" destId="{13B3619E-74AA-D142-B67E-1CDFCB4B027A}" srcOrd="0" destOrd="0" presId="urn:microsoft.com/office/officeart/2005/8/layout/cycle3"/>
    <dgm:cxn modelId="{CE2EFD31-FD42-3F48-8F55-7840E2F97FE5}" type="presParOf" srcId="{13B3619E-74AA-D142-B67E-1CDFCB4B027A}" destId="{8962763F-986D-FF43-A74F-0DB0676DD0D6}" srcOrd="0" destOrd="0" presId="urn:microsoft.com/office/officeart/2005/8/layout/cycle3"/>
    <dgm:cxn modelId="{BCB3458C-D919-6E48-B769-0328453F750C}" type="presParOf" srcId="{13B3619E-74AA-D142-B67E-1CDFCB4B027A}" destId="{780E54E2-6F0D-F04B-A0A6-F8582C222EE3}" srcOrd="1" destOrd="0" presId="urn:microsoft.com/office/officeart/2005/8/layout/cycle3"/>
    <dgm:cxn modelId="{13131FAF-2E19-D34B-9A47-062D31CEBDED}" type="presParOf" srcId="{13B3619E-74AA-D142-B67E-1CDFCB4B027A}" destId="{4ED3E0BB-428C-C244-BC0F-AB13AC81FFFE}" srcOrd="2" destOrd="0" presId="urn:microsoft.com/office/officeart/2005/8/layout/cycle3"/>
    <dgm:cxn modelId="{A38520D0-2BEC-E44A-A165-4F951E4FDCC0}" type="presParOf" srcId="{13B3619E-74AA-D142-B67E-1CDFCB4B027A}" destId="{9D1518B8-1ABA-7F4B-BE5C-01308B449048}" srcOrd="3" destOrd="0" presId="urn:microsoft.com/office/officeart/2005/8/layout/cycle3"/>
    <dgm:cxn modelId="{255C7232-3DA0-694F-B077-14EB6E22F034}" type="presParOf" srcId="{13B3619E-74AA-D142-B67E-1CDFCB4B027A}" destId="{76DEB717-7FBA-6841-B136-3EC21792F962}" srcOrd="4" destOrd="0" presId="urn:microsoft.com/office/officeart/2005/8/layout/cycle3"/>
    <dgm:cxn modelId="{60A51A03-8802-F349-8187-4B75958F0ECF}" type="presParOf" srcId="{13B3619E-74AA-D142-B67E-1CDFCB4B027A}" destId="{3ED905AA-D059-354F-9805-C75C0173828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1764899" y="746038"/>
          <a:ext cx="4968449" cy="4968449"/>
        </a:xfrm>
        <a:prstGeom prst="blockArc">
          <a:avLst>
            <a:gd name="adj1" fmla="val 10803921"/>
            <a:gd name="adj2" fmla="val 16310055"/>
            <a:gd name="adj3" fmla="val 46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1764902" y="746038"/>
          <a:ext cx="4968449" cy="4968449"/>
        </a:xfrm>
        <a:prstGeom prst="blockArc">
          <a:avLst>
            <a:gd name="adj1" fmla="val 16310050"/>
            <a:gd name="adj2" fmla="val 21596079"/>
            <a:gd name="adj3" fmla="val 46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2880915" y="2074786"/>
          <a:ext cx="2613339" cy="25063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/>
            <a:t>Práctica reflexiva</a:t>
          </a:r>
        </a:p>
      </dsp:txBody>
      <dsp:txXfrm>
        <a:off x="3263630" y="2441832"/>
        <a:ext cx="1847909" cy="1772254"/>
      </dsp:txXfrm>
    </dsp:sp>
    <dsp:sp modelId="{82BF3B49-16F9-43E8-ABCD-093FB3232724}">
      <dsp:nvSpPr>
        <dsp:cNvPr id="0" name=""/>
        <dsp:cNvSpPr/>
      </dsp:nvSpPr>
      <dsp:spPr>
        <a:xfrm>
          <a:off x="3270378" y="-91996"/>
          <a:ext cx="2112839" cy="1793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Problemática</a:t>
          </a:r>
        </a:p>
      </dsp:txBody>
      <dsp:txXfrm>
        <a:off x="3579796" y="170675"/>
        <a:ext cx="1494003" cy="1268290"/>
      </dsp:txXfrm>
    </dsp:sp>
    <dsp:sp modelId="{87FAFF0E-9C80-45F4-85A5-E325115D35D6}">
      <dsp:nvSpPr>
        <dsp:cNvPr id="0" name=""/>
        <dsp:cNvSpPr/>
      </dsp:nvSpPr>
      <dsp:spPr>
        <a:xfrm>
          <a:off x="5592142" y="2209905"/>
          <a:ext cx="2167341" cy="203517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Estrategias y acciones</a:t>
          </a:r>
        </a:p>
      </dsp:txBody>
      <dsp:txXfrm>
        <a:off x="5909542" y="2507950"/>
        <a:ext cx="1532541" cy="1439089"/>
      </dsp:txXfrm>
    </dsp:sp>
    <dsp:sp modelId="{57F024D4-A146-498F-AB49-8475FB1757C9}">
      <dsp:nvSpPr>
        <dsp:cNvPr id="0" name=""/>
        <dsp:cNvSpPr/>
      </dsp:nvSpPr>
      <dsp:spPr>
        <a:xfrm>
          <a:off x="3149800" y="4759020"/>
          <a:ext cx="2198651" cy="179032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Experiencias del estudiante</a:t>
          </a:r>
        </a:p>
      </dsp:txBody>
      <dsp:txXfrm>
        <a:off x="3471785" y="5021207"/>
        <a:ext cx="1554681" cy="1265949"/>
      </dsp:txXfrm>
    </dsp:sp>
    <dsp:sp modelId="{01857A8D-E230-4981-863B-EE69B2FAD0E1}">
      <dsp:nvSpPr>
        <dsp:cNvPr id="0" name=""/>
        <dsp:cNvSpPr/>
      </dsp:nvSpPr>
      <dsp:spPr>
        <a:xfrm>
          <a:off x="773539" y="2161893"/>
          <a:ext cx="2097800" cy="213120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Reconstrucción de la práctica</a:t>
          </a:r>
        </a:p>
      </dsp:txBody>
      <dsp:txXfrm>
        <a:off x="1080755" y="2474001"/>
        <a:ext cx="1483368" cy="1506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47F2-C8D2-0547-8A7C-93B55234ED0C}">
      <dsp:nvSpPr>
        <dsp:cNvPr id="0" name=""/>
        <dsp:cNvSpPr/>
      </dsp:nvSpPr>
      <dsp:spPr>
        <a:xfrm>
          <a:off x="-5372847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2F773-293C-2843-82C3-0A2FA1BBC30E}">
      <dsp:nvSpPr>
        <dsp:cNvPr id="0" name=""/>
        <dsp:cNvSpPr/>
      </dsp:nvSpPr>
      <dsp:spPr>
        <a:xfrm>
          <a:off x="616925" y="439485"/>
          <a:ext cx="6283206" cy="9505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/>
            <a:t>Consiste en la elaboración  de un documento analítico-reflexivo del proceso de intervención que realiza el estudiante en su periodo de práctica profesional</a:t>
          </a:r>
        </a:p>
      </dsp:txBody>
      <dsp:txXfrm>
        <a:off x="616925" y="439485"/>
        <a:ext cx="6283206" cy="950505"/>
      </dsp:txXfrm>
    </dsp:sp>
    <dsp:sp modelId="{D16BA358-93D8-8F48-A10F-BD5FBF6F47AC}">
      <dsp:nvSpPr>
        <dsp:cNvPr id="0" name=""/>
        <dsp:cNvSpPr/>
      </dsp:nvSpPr>
      <dsp:spPr>
        <a:xfrm>
          <a:off x="65584" y="356439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C313-C03D-5D4D-9661-22D014A5FCE9}">
      <dsp:nvSpPr>
        <dsp:cNvPr id="0" name=""/>
        <dsp:cNvSpPr/>
      </dsp:nvSpPr>
      <dsp:spPr>
        <a:xfrm>
          <a:off x="1005159" y="1901011"/>
          <a:ext cx="5937697" cy="9505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/>
            <a:t>En el identifica una problemática y posteriormente  describe las acciones, estrategias, métodos y procedimientos llevados a cabo.</a:t>
          </a:r>
        </a:p>
      </dsp:txBody>
      <dsp:txXfrm>
        <a:off x="1005159" y="1901011"/>
        <a:ext cx="5937697" cy="950505"/>
      </dsp:txXfrm>
    </dsp:sp>
    <dsp:sp modelId="{8AEB84BB-A061-B447-AA67-1B05A2F93F2B}">
      <dsp:nvSpPr>
        <dsp:cNvPr id="0" name=""/>
        <dsp:cNvSpPr/>
      </dsp:nvSpPr>
      <dsp:spPr>
        <a:xfrm>
          <a:off x="411093" y="1782198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1BE287-3034-CA49-B169-43BCAC1FF44C}">
      <dsp:nvSpPr>
        <dsp:cNvPr id="0" name=""/>
        <dsp:cNvSpPr/>
      </dsp:nvSpPr>
      <dsp:spPr>
        <a:xfrm>
          <a:off x="659650" y="3326769"/>
          <a:ext cx="6283206" cy="9505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 la finalidad de transformar uno o algunos aspectos de su práctica profesional.</a:t>
          </a:r>
        </a:p>
      </dsp:txBody>
      <dsp:txXfrm>
        <a:off x="659650" y="3326769"/>
        <a:ext cx="6283206" cy="950505"/>
      </dsp:txXfrm>
    </dsp:sp>
    <dsp:sp modelId="{4F477455-4CB8-8940-86F9-2BCBBEC46BCF}">
      <dsp:nvSpPr>
        <dsp:cNvPr id="0" name=""/>
        <dsp:cNvSpPr/>
      </dsp:nvSpPr>
      <dsp:spPr>
        <a:xfrm>
          <a:off x="65584" y="3207956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768439" y="2296818"/>
          <a:ext cx="2851452" cy="544363"/>
        </a:xfrm>
        <a:custGeom>
          <a:avLst/>
          <a:gdLst/>
          <a:ahLst/>
          <a:cxnLst/>
          <a:rect l="0" t="0" r="0" b="0"/>
          <a:pathLst>
            <a:path>
              <a:moveTo>
                <a:pt x="2851452" y="0"/>
              </a:moveTo>
              <a:lnTo>
                <a:pt x="2851452" y="430669"/>
              </a:lnTo>
              <a:lnTo>
                <a:pt x="0" y="430669"/>
              </a:lnTo>
              <a:lnTo>
                <a:pt x="0" y="54436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119875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1500016" y="243241"/>
              </a:lnTo>
              <a:lnTo>
                <a:pt x="1500016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074155" y="1160555"/>
          <a:ext cx="91440" cy="35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19858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1500016" y="0"/>
              </a:moveTo>
              <a:lnTo>
                <a:pt x="1500016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69833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750008" y="243241"/>
              </a:lnTo>
              <a:lnTo>
                <a:pt x="750008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19825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750008" y="0"/>
              </a:moveTo>
              <a:lnTo>
                <a:pt x="750008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56190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892555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Identificación de la idea inicial</a:t>
          </a:r>
        </a:p>
      </dsp:txBody>
      <dsp:txXfrm>
        <a:off x="915381" y="533601"/>
        <a:ext cx="1181634" cy="733674"/>
      </dsp:txXfrm>
    </dsp:sp>
    <dsp:sp modelId="{077E929E-A220-D940-AD48-78C31C162FCA}">
      <dsp:nvSpPr>
        <dsp:cNvPr id="0" name=""/>
        <dsp:cNvSpPr/>
      </dsp:nvSpPr>
      <dsp:spPr>
        <a:xfrm>
          <a:off x="618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254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Reconocimiento y revisión</a:t>
          </a:r>
        </a:p>
      </dsp:txBody>
      <dsp:txXfrm>
        <a:off x="165373" y="1669864"/>
        <a:ext cx="1181634" cy="733674"/>
      </dsp:txXfrm>
    </dsp:sp>
    <dsp:sp modelId="{AE1BE3FE-681D-474D-BECE-B79C40DBD479}">
      <dsp:nvSpPr>
        <dsp:cNvPr id="0" name=""/>
        <dsp:cNvSpPr/>
      </dsp:nvSpPr>
      <dsp:spPr>
        <a:xfrm>
          <a:off x="150619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4256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Plan de acción</a:t>
          </a:r>
        </a:p>
      </dsp:txBody>
      <dsp:txXfrm>
        <a:off x="1665389" y="1669864"/>
        <a:ext cx="1181634" cy="733674"/>
      </dsp:txXfrm>
    </dsp:sp>
    <dsp:sp modelId="{55169AA8-4D66-D742-AB22-2921CB42C361}">
      <dsp:nvSpPr>
        <dsp:cNvPr id="0" name=""/>
        <dsp:cNvSpPr/>
      </dsp:nvSpPr>
      <dsp:spPr>
        <a:xfrm>
          <a:off x="4506232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642597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Acción </a:t>
          </a:r>
        </a:p>
      </dsp:txBody>
      <dsp:txXfrm>
        <a:off x="4665423" y="533601"/>
        <a:ext cx="1181634" cy="733674"/>
      </dsp:txXfrm>
    </dsp:sp>
    <dsp:sp modelId="{B543AC39-2E0B-DC4B-B472-734772D697F6}">
      <dsp:nvSpPr>
        <dsp:cNvPr id="0" name=""/>
        <dsp:cNvSpPr/>
      </dsp:nvSpPr>
      <dsp:spPr>
        <a:xfrm>
          <a:off x="3006215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42580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Observación y evaluación</a:t>
          </a:r>
        </a:p>
      </dsp:txBody>
      <dsp:txXfrm>
        <a:off x="3165406" y="1669864"/>
        <a:ext cx="1181634" cy="733674"/>
      </dsp:txXfrm>
    </dsp:sp>
    <dsp:sp modelId="{06EADE1C-27FA-5245-BAED-0921098C6450}">
      <dsp:nvSpPr>
        <dsp:cNvPr id="0" name=""/>
        <dsp:cNvSpPr/>
      </dsp:nvSpPr>
      <dsp:spPr>
        <a:xfrm>
          <a:off x="450623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64259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Reflexión</a:t>
          </a:r>
        </a:p>
      </dsp:txBody>
      <dsp:txXfrm>
        <a:off x="4665423" y="1669864"/>
        <a:ext cx="1181634" cy="733674"/>
      </dsp:txXfrm>
    </dsp:sp>
    <dsp:sp modelId="{DB9D303D-C7CD-A34F-9914-7325ECF49FB2}">
      <dsp:nvSpPr>
        <dsp:cNvPr id="0" name=""/>
        <dsp:cNvSpPr/>
      </dsp:nvSpPr>
      <dsp:spPr>
        <a:xfrm>
          <a:off x="600624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14261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Evaluación de la propuesta de mejora</a:t>
          </a:r>
        </a:p>
      </dsp:txBody>
      <dsp:txXfrm>
        <a:off x="6165439" y="1669864"/>
        <a:ext cx="1181634" cy="733674"/>
      </dsp:txXfrm>
    </dsp:sp>
    <dsp:sp modelId="{860FBB0C-2987-C24A-A589-B70640AC725D}">
      <dsp:nvSpPr>
        <dsp:cNvPr id="0" name=""/>
        <dsp:cNvSpPr/>
      </dsp:nvSpPr>
      <dsp:spPr>
        <a:xfrm>
          <a:off x="1313854" y="2841182"/>
          <a:ext cx="4909169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50219" y="2970729"/>
          <a:ext cx="4909169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Revisión de la idea general para hacer correcciones al plan de acción y empezar un nuevo ciclo de aplicación</a:t>
          </a:r>
        </a:p>
      </dsp:txBody>
      <dsp:txXfrm>
        <a:off x="1473045" y="2993555"/>
        <a:ext cx="4863517" cy="733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1684592" y="1"/>
          <a:ext cx="5495954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Carátula</a:t>
          </a:r>
        </a:p>
      </dsp:txBody>
      <dsp:txXfrm>
        <a:off x="1960812" y="1"/>
        <a:ext cx="4943515" cy="552439"/>
      </dsp:txXfrm>
    </dsp:sp>
    <dsp:sp modelId="{2F16891D-59BE-1846-989F-97106EE82F58}">
      <dsp:nvSpPr>
        <dsp:cNvPr id="0" name=""/>
        <dsp:cNvSpPr/>
      </dsp:nvSpPr>
      <dsp:spPr>
        <a:xfrm>
          <a:off x="1666679" y="633605"/>
          <a:ext cx="5495967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Índice</a:t>
          </a:r>
        </a:p>
      </dsp:txBody>
      <dsp:txXfrm>
        <a:off x="1942899" y="633605"/>
        <a:ext cx="4943528" cy="552439"/>
      </dsp:txXfrm>
    </dsp:sp>
    <dsp:sp modelId="{ABD88930-DFF4-154A-B7FF-75223B0C9603}">
      <dsp:nvSpPr>
        <dsp:cNvPr id="0" name=""/>
        <dsp:cNvSpPr/>
      </dsp:nvSpPr>
      <dsp:spPr>
        <a:xfrm>
          <a:off x="1684592" y="1296145"/>
          <a:ext cx="5568406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Introducción</a:t>
          </a:r>
        </a:p>
      </dsp:txBody>
      <dsp:txXfrm>
        <a:off x="1960812" y="1296145"/>
        <a:ext cx="5015967" cy="552439"/>
      </dsp:txXfrm>
    </dsp:sp>
    <dsp:sp modelId="{E932073D-B0A9-FE48-B985-8F2B4AD51AD1}">
      <dsp:nvSpPr>
        <dsp:cNvPr id="0" name=""/>
        <dsp:cNvSpPr/>
      </dsp:nvSpPr>
      <dsp:spPr>
        <a:xfrm>
          <a:off x="1684592" y="1895834"/>
          <a:ext cx="5593266" cy="5524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Plan de acción</a:t>
          </a:r>
        </a:p>
      </dsp:txBody>
      <dsp:txXfrm>
        <a:off x="1960812" y="1895834"/>
        <a:ext cx="5040827" cy="552439"/>
      </dsp:txXfrm>
    </dsp:sp>
    <dsp:sp modelId="{7CB46F41-721F-474A-84EF-C67CC59B6BC2}">
      <dsp:nvSpPr>
        <dsp:cNvPr id="0" name=""/>
        <dsp:cNvSpPr/>
      </dsp:nvSpPr>
      <dsp:spPr>
        <a:xfrm>
          <a:off x="1656777" y="2522946"/>
          <a:ext cx="5656796" cy="55243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Desarrollo, reflexión   evaluación de la propuesta de mejora</a:t>
          </a:r>
        </a:p>
      </dsp:txBody>
      <dsp:txXfrm>
        <a:off x="1932997" y="2522946"/>
        <a:ext cx="5104357" cy="552439"/>
      </dsp:txXfrm>
    </dsp:sp>
    <dsp:sp modelId="{F38F0942-67C2-1A46-AE4E-5CC4C2B9C4E2}">
      <dsp:nvSpPr>
        <dsp:cNvPr id="0" name=""/>
        <dsp:cNvSpPr/>
      </dsp:nvSpPr>
      <dsp:spPr>
        <a:xfrm>
          <a:off x="1659166" y="3152727"/>
          <a:ext cx="5661575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Conclusiones y recomendaciones</a:t>
          </a:r>
        </a:p>
      </dsp:txBody>
      <dsp:txXfrm>
        <a:off x="1935386" y="3152727"/>
        <a:ext cx="5109136" cy="552439"/>
      </dsp:txXfrm>
    </dsp:sp>
    <dsp:sp modelId="{B52E84C9-1406-EE4E-BBE8-83D93ACBBA58}">
      <dsp:nvSpPr>
        <dsp:cNvPr id="0" name=""/>
        <dsp:cNvSpPr/>
      </dsp:nvSpPr>
      <dsp:spPr>
        <a:xfrm>
          <a:off x="1631033" y="3782507"/>
          <a:ext cx="5749330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Referencias</a:t>
          </a:r>
        </a:p>
      </dsp:txBody>
      <dsp:txXfrm>
        <a:off x="1907253" y="3782507"/>
        <a:ext cx="5196891" cy="552439"/>
      </dsp:txXfrm>
    </dsp:sp>
    <dsp:sp modelId="{3E1395A4-8191-2448-94CC-A50BC76B1247}">
      <dsp:nvSpPr>
        <dsp:cNvPr id="0" name=""/>
        <dsp:cNvSpPr/>
      </dsp:nvSpPr>
      <dsp:spPr>
        <a:xfrm>
          <a:off x="1584172" y="4412288"/>
          <a:ext cx="5799629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Anexos</a:t>
          </a:r>
        </a:p>
      </dsp:txBody>
      <dsp:txXfrm>
        <a:off x="1860392" y="4412288"/>
        <a:ext cx="5247190" cy="552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47CE-C3BE-3442-AF4B-F8CF86851039}">
      <dsp:nvSpPr>
        <dsp:cNvPr id="0" name=""/>
        <dsp:cNvSpPr/>
      </dsp:nvSpPr>
      <dsp:spPr>
        <a:xfrm rot="9532621">
          <a:off x="3224653" y="1251057"/>
          <a:ext cx="500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56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0437-3486-B144-8CA4-AB5E7AB5EE5C}">
      <dsp:nvSpPr>
        <dsp:cNvPr id="0" name=""/>
        <dsp:cNvSpPr/>
      </dsp:nvSpPr>
      <dsp:spPr>
        <a:xfrm rot="1369702">
          <a:off x="5267153" y="1314225"/>
          <a:ext cx="6492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2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10BA-4BDA-F543-AC37-9B588860CB05}">
      <dsp:nvSpPr>
        <dsp:cNvPr id="0" name=""/>
        <dsp:cNvSpPr/>
      </dsp:nvSpPr>
      <dsp:spPr>
        <a:xfrm>
          <a:off x="3708404" y="62767"/>
          <a:ext cx="1584175" cy="1584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/>
            <a:t>PLAN DE ACCIÓN</a:t>
          </a:r>
        </a:p>
      </dsp:txBody>
      <dsp:txXfrm>
        <a:off x="3785737" y="140100"/>
        <a:ext cx="1429509" cy="1429509"/>
      </dsp:txXfrm>
    </dsp:sp>
    <dsp:sp modelId="{8A081D18-71EB-0C40-9A14-FD2D95526D6C}">
      <dsp:nvSpPr>
        <dsp:cNvPr id="0" name=""/>
        <dsp:cNvSpPr/>
      </dsp:nvSpPr>
      <dsp:spPr>
        <a:xfrm>
          <a:off x="5796648" y="1440171"/>
          <a:ext cx="1891336" cy="71673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/>
            <a:t>PLANIFICACIÓN</a:t>
          </a:r>
        </a:p>
      </dsp:txBody>
      <dsp:txXfrm>
        <a:off x="5831636" y="1475159"/>
        <a:ext cx="1821360" cy="646757"/>
      </dsp:txXfrm>
    </dsp:sp>
    <dsp:sp modelId="{AC4F7410-3134-4348-9763-7FD506329147}">
      <dsp:nvSpPr>
        <dsp:cNvPr id="0" name=""/>
        <dsp:cNvSpPr/>
      </dsp:nvSpPr>
      <dsp:spPr>
        <a:xfrm rot="5386770">
          <a:off x="6327182" y="2575025"/>
          <a:ext cx="8362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62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B5E0-12A5-434C-9B94-FCB0744348B3}">
      <dsp:nvSpPr>
        <dsp:cNvPr id="0" name=""/>
        <dsp:cNvSpPr/>
      </dsp:nvSpPr>
      <dsp:spPr>
        <a:xfrm>
          <a:off x="4716498" y="2993145"/>
          <a:ext cx="4067351" cy="1694447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Plantea el problema de la práctica que se desea mejorar.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 Incluye un diagnóstico de la situación que permite describir y analizar los hechos alrededor del problema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Los propósitos, la revisión teórica,  el conjunto de acciones y estrategias que se definieron como alternativas de solución.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Incluye el análisis del contexto en el que se realiza la mejora.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Situar temporal y espacialmente su trabajo. </a:t>
          </a:r>
          <a:br>
            <a:rPr lang="es-MX" sz="1000" kern="1200" dirty="0"/>
          </a:br>
          <a:endParaRPr lang="es-MX" sz="1000" kern="1200" dirty="0"/>
        </a:p>
      </dsp:txBody>
      <dsp:txXfrm>
        <a:off x="4799214" y="3075861"/>
        <a:ext cx="3901919" cy="1529015"/>
      </dsp:txXfrm>
    </dsp:sp>
    <dsp:sp modelId="{392C9482-B576-C44B-AA72-D7408D368545}">
      <dsp:nvSpPr>
        <dsp:cNvPr id="0" name=""/>
        <dsp:cNvSpPr/>
      </dsp:nvSpPr>
      <dsp:spPr>
        <a:xfrm>
          <a:off x="1260147" y="1309365"/>
          <a:ext cx="1981323" cy="829217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/>
            <a:t>INTENCIÓN</a:t>
          </a:r>
        </a:p>
      </dsp:txBody>
      <dsp:txXfrm>
        <a:off x="1300626" y="1349844"/>
        <a:ext cx="1900365" cy="748259"/>
      </dsp:txXfrm>
    </dsp:sp>
    <dsp:sp modelId="{2FA7FDA6-DCC4-DE4B-BE6F-8A017EF5CC4A}">
      <dsp:nvSpPr>
        <dsp:cNvPr id="0" name=""/>
        <dsp:cNvSpPr/>
      </dsp:nvSpPr>
      <dsp:spPr>
        <a:xfrm rot="5399986">
          <a:off x="1807381" y="2582013"/>
          <a:ext cx="886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686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9B3BE-AB0A-4744-A8B9-9A1D6EA8B631}">
      <dsp:nvSpPr>
        <dsp:cNvPr id="0" name=""/>
        <dsp:cNvSpPr/>
      </dsp:nvSpPr>
      <dsp:spPr>
        <a:xfrm>
          <a:off x="577204" y="3025444"/>
          <a:ext cx="3347226" cy="16550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/>
            <a:t>Relevancia e importancia que tiene para el futuro docente la mejora o transformación de su práctica profesional</a:t>
          </a:r>
          <a:r>
            <a:rPr lang="es-MX" sz="1100" kern="1200" dirty="0">
              <a:latin typeface="Calibri"/>
            </a:rPr>
            <a:t>. </a:t>
          </a:r>
          <a:endParaRPr lang="es-MX" sz="110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/>
            <a:t>Tipo de compromisos que asume como responsable de su propia práctica y acción reflexiva.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/>
            <a:t>Conflictos que enfrenta en su docencia</a:t>
          </a:r>
          <a:r>
            <a:rPr lang="es-MX" sz="1100" kern="1200" dirty="0">
              <a:latin typeface="Calibri"/>
            </a:rPr>
            <a:t> y la nueva normalidad a la que se enfrenta (COVID-19)</a:t>
          </a:r>
          <a:endParaRPr lang="es-MX" sz="1100" kern="1200" dirty="0"/>
        </a:p>
      </dsp:txBody>
      <dsp:txXfrm>
        <a:off x="657998" y="3106238"/>
        <a:ext cx="3185638" cy="1493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54E2-6F0D-F04B-A0A6-F8582C222EE3}">
      <dsp:nvSpPr>
        <dsp:cNvPr id="0" name=""/>
        <dsp:cNvSpPr/>
      </dsp:nvSpPr>
      <dsp:spPr>
        <a:xfrm>
          <a:off x="1241774" y="-32446"/>
          <a:ext cx="5437331" cy="5437331"/>
        </a:xfrm>
        <a:prstGeom prst="circularArrow">
          <a:avLst>
            <a:gd name="adj1" fmla="val 5544"/>
            <a:gd name="adj2" fmla="val 330680"/>
            <a:gd name="adj3" fmla="val 13773505"/>
            <a:gd name="adj4" fmla="val 1738743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763F-986D-FF43-A74F-0DB0676DD0D6}">
      <dsp:nvSpPr>
        <dsp:cNvPr id="0" name=""/>
        <dsp:cNvSpPr/>
      </dsp:nvSpPr>
      <dsp:spPr>
        <a:xfrm>
          <a:off x="2686060" y="1837"/>
          <a:ext cx="2548759" cy="1274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Desarrollo, reflexión y  evaluación de la propuesta de mejora</a:t>
          </a:r>
          <a:endParaRPr lang="es-MX" sz="1400" kern="1200" dirty="0"/>
        </a:p>
      </dsp:txBody>
      <dsp:txXfrm>
        <a:off x="2748270" y="64047"/>
        <a:ext cx="2424339" cy="1149959"/>
      </dsp:txXfrm>
    </dsp:sp>
    <dsp:sp modelId="{4ED3E0BB-428C-C244-BC0F-AB13AC81FFFE}">
      <dsp:nvSpPr>
        <dsp:cNvPr id="0" name=""/>
        <dsp:cNvSpPr/>
      </dsp:nvSpPr>
      <dsp:spPr>
        <a:xfrm>
          <a:off x="4891266" y="1604014"/>
          <a:ext cx="2548759" cy="1274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Describe y analiza la ejecución del plan de acción </a:t>
          </a:r>
        </a:p>
      </dsp:txBody>
      <dsp:txXfrm>
        <a:off x="4953476" y="1666224"/>
        <a:ext cx="2424339" cy="1149959"/>
      </dsp:txXfrm>
    </dsp:sp>
    <dsp:sp modelId="{9D1518B8-1ABA-7F4B-BE5C-01308B449048}">
      <dsp:nvSpPr>
        <dsp:cNvPr id="0" name=""/>
        <dsp:cNvSpPr/>
      </dsp:nvSpPr>
      <dsp:spPr>
        <a:xfrm>
          <a:off x="4536505" y="3816425"/>
          <a:ext cx="2548759" cy="1274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/>
            <a:t>Revisar con detenimiento los resultados obtenidos en cada una de las actividades realizadas</a:t>
          </a:r>
        </a:p>
      </dsp:txBody>
      <dsp:txXfrm>
        <a:off x="4598715" y="3878635"/>
        <a:ext cx="2424339" cy="1149959"/>
      </dsp:txXfrm>
    </dsp:sp>
    <dsp:sp modelId="{76DEB717-7FBA-6841-B136-3EC21792F962}">
      <dsp:nvSpPr>
        <dsp:cNvPr id="0" name=""/>
        <dsp:cNvSpPr/>
      </dsp:nvSpPr>
      <dsp:spPr>
        <a:xfrm>
          <a:off x="1080124" y="3816433"/>
          <a:ext cx="2548759" cy="1274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kern="1200" dirty="0">
              <a:latin typeface="Calibri"/>
            </a:rPr>
            <a:t>alumnos</a:t>
          </a:r>
          <a:endParaRPr lang="es-MX" sz="1200" kern="1200" dirty="0"/>
        </a:p>
      </dsp:txBody>
      <dsp:txXfrm>
        <a:off x="1142334" y="3878643"/>
        <a:ext cx="2424339" cy="1149959"/>
      </dsp:txXfrm>
    </dsp:sp>
    <dsp:sp modelId="{3ED905AA-D059-354F-9805-C75C0173828F}">
      <dsp:nvSpPr>
        <dsp:cNvPr id="0" name=""/>
        <dsp:cNvSpPr/>
      </dsp:nvSpPr>
      <dsp:spPr>
        <a:xfrm>
          <a:off x="480853" y="1604014"/>
          <a:ext cx="2548759" cy="1274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/>
            <a:t>Describe el proceso tantas veces se haya realizado hasta lograr la mejora o transformación de su práctica</a:t>
          </a:r>
        </a:p>
      </dsp:txBody>
      <dsp:txXfrm>
        <a:off x="543063" y="1666224"/>
        <a:ext cx="2424339" cy="11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31/08/2023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youtu.be/DqhvHiOYp9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936104"/>
          </a:xfrm>
        </p:spPr>
        <p:txBody>
          <a:bodyPr>
            <a:noAutofit/>
          </a:bodyPr>
          <a:lstStyle/>
          <a:p>
            <a:r>
              <a:rPr lang="es-MX" sz="2800" b="1" dirty="0">
                <a:solidFill>
                  <a:schemeClr val="tx1"/>
                </a:solidFill>
              </a:rPr>
              <a:t>Modalidades de Titulación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l"/>
            <a:r>
              <a:rPr lang="es-MX" sz="2800" b="1" dirty="0">
                <a:solidFill>
                  <a:schemeClr val="tx1"/>
                </a:solidFill>
              </a:rPr>
              <a:t>CICLO 2023-2024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69" y="1110316"/>
            <a:ext cx="7691005" cy="994172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4525963"/>
          </a:xfrm>
        </p:spPr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</a:t>
            </a:r>
            <a:r>
              <a:rPr lang="es-MX" dirty="0">
                <a:hlinkClick r:id="rId2"/>
              </a:rPr>
              <a:t>Dr. Bernardo Restrepo Gómez</a:t>
            </a:r>
            <a:r>
              <a:rPr lang="es-MX" dirty="0"/>
              <a:t>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255" y="961306"/>
            <a:ext cx="1357745" cy="1143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6064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733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/>
              <a:t>EL INFORME DE PRÁCTICAS PROFESIONALES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53F5204-1F97-464D-AABA-A9F975814EAC}"/>
              </a:ext>
            </a:extLst>
          </p:cNvPr>
          <p:cNvGraphicFramePr/>
          <p:nvPr/>
        </p:nvGraphicFramePr>
        <p:xfrm>
          <a:off x="1523998" y="1052736"/>
          <a:ext cx="700844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45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31952" y="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1222018" y="709279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771594" y="1307899"/>
          <a:ext cx="9217024" cy="394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71594" y="61204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6023147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48208" y="5986922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4540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6156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2123728" y="2708920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3635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ESTRUCTURA DEL INFORME DE PRÁCTICAS PROFESIONALES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9CB900EF-D71E-724E-B4AE-3CA20EE83C90}"/>
              </a:ext>
            </a:extLst>
          </p:cNvPr>
          <p:cNvGraphicFramePr>
            <a:graphicFrameLocks/>
          </p:cNvGraphicFramePr>
          <p:nvPr/>
        </p:nvGraphicFramePr>
        <p:xfrm>
          <a:off x="179512" y="1412776"/>
          <a:ext cx="935037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487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8ED669-0CAA-E948-A187-909EE1E8874C}"/>
              </a:ext>
            </a:extLst>
          </p:cNvPr>
          <p:cNvGraphicFramePr/>
          <p:nvPr/>
        </p:nvGraphicFramePr>
        <p:xfrm>
          <a:off x="0" y="83671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806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E5A9B8-8E67-A544-B3F0-4F1F4AE3ACF9}"/>
              </a:ext>
            </a:extLst>
          </p:cNvPr>
          <p:cNvGraphicFramePr/>
          <p:nvPr/>
        </p:nvGraphicFramePr>
        <p:xfrm>
          <a:off x="611560" y="476672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3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EEAF1DC-1637-75DD-F7BD-F35549126423}"/>
              </a:ext>
            </a:extLst>
          </p:cNvPr>
          <p:cNvSpPr txBox="1"/>
          <p:nvPr/>
        </p:nvSpPr>
        <p:spPr>
          <a:xfrm>
            <a:off x="2411760" y="40466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/>
              <a:t>Acuerdos establecidos</a:t>
            </a:r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738FF276-F439-BD86-36C1-2196A7C33D18}"/>
              </a:ext>
            </a:extLst>
          </p:cNvPr>
          <p:cNvSpPr txBox="1">
            <a:spLocks/>
          </p:cNvSpPr>
          <p:nvPr/>
        </p:nvSpPr>
        <p:spPr>
          <a:xfrm>
            <a:off x="582960" y="1412776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/>
              <a:t>Usar laptop en cada asesoría</a:t>
            </a:r>
          </a:p>
          <a:p>
            <a:r>
              <a:rPr lang="es-MX" sz="1800"/>
              <a:t>Realizar un respaldo de sus avances (memoria, disco duro, Drive, etc.)</a:t>
            </a:r>
          </a:p>
          <a:p>
            <a:r>
              <a:rPr lang="es-MX" sz="1800"/>
              <a:t>Uso moderado del celular</a:t>
            </a:r>
          </a:p>
          <a:p>
            <a:r>
              <a:rPr lang="es-MX" sz="1800"/>
              <a:t>Tener una actitud positiva y de disposición, evitando palabras altisonantes, así como cuidar el lenguaje corporal</a:t>
            </a:r>
          </a:p>
          <a:p>
            <a:r>
              <a:rPr lang="es-MX" sz="1800"/>
              <a:t>Tener completo las herramientas de trabajo en cada una de las sesiones (trabajo actual y descargado).</a:t>
            </a:r>
          </a:p>
          <a:p>
            <a:r>
              <a:rPr lang="es-MX" sz="1800"/>
              <a:t>Se debe entregar avance de acuerdo a lo sugerido por el asesor, dicha entrega será a través de escuela en red en el apartado del curso de titulación.</a:t>
            </a:r>
          </a:p>
          <a:p>
            <a:r>
              <a:rPr lang="es-MX" sz="1800"/>
              <a:t>En caso de que se realice plagio parcial o total el trabajo será anulado y la comisión de titulación dictaminara el veredicto.</a:t>
            </a:r>
          </a:p>
          <a:p>
            <a:r>
              <a:rPr lang="es-MX" sz="1800"/>
              <a:t>Acatar las sugerencias realizadas por el asesor.</a:t>
            </a:r>
          </a:p>
          <a:p>
            <a:r>
              <a:rPr lang="es-MX" sz="180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800"/>
              <a:t>Los días que tendrán asesoría será los días asignadas en el horario del asesor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800"/>
              <a:t> 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s-MX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r>
              <a:rPr lang="es-MX" sz="3100" dirty="0"/>
              <a:t/>
            </a:r>
            <a:br>
              <a:rPr lang="es-MX" sz="3100" dirty="0"/>
            </a:br>
            <a:r>
              <a:rPr lang="es-MX" sz="3100" dirty="0"/>
              <a:t/>
            </a: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45" y="2021483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3945" y="26064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1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956" y="6005"/>
            <a:ext cx="8229600" cy="1143000"/>
          </a:xfrm>
        </p:spPr>
        <p:txBody>
          <a:bodyPr>
            <a:noAutofit/>
          </a:bodyPr>
          <a:lstStyle/>
          <a:p>
            <a:r>
              <a:rPr lang="es-MX" sz="2800" dirty="0"/>
              <a:t>En cualquiera de las tres modalidades es un requisito: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912" y="1052736"/>
            <a:ext cx="8229600" cy="445140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MX" sz="2800" dirty="0"/>
              <a:t>Elaborar carta de motivos, (en el quinto semestre) en la que exprese su interés académico por la opción que ha elegido.</a:t>
            </a:r>
          </a:p>
          <a:p>
            <a:pPr lvl="0"/>
            <a:r>
              <a:rPr lang="es-MX" sz="2800" dirty="0"/>
              <a:t>Cómo piensa abordarlo y que aporta a su formación en lo personal y profesional.</a:t>
            </a:r>
          </a:p>
          <a:p>
            <a:pPr lvl="0"/>
            <a:r>
              <a:rPr lang="es-MX" sz="2800" dirty="0"/>
              <a:t>Realizar el documento de titulación que cumpla con los elementos básicos de la modalidad seleccionada, demuestre el logro de la competencia y los objetivos del documento.</a:t>
            </a:r>
          </a:p>
          <a:p>
            <a:pPr lvl="0"/>
            <a:r>
              <a:rPr lang="es-MX" sz="2800" dirty="0"/>
              <a:t>Este documento además de cumplir con la estructura deberá cumplir con los requisitos de tipología</a:t>
            </a:r>
          </a:p>
          <a:p>
            <a:pPr lvl="0"/>
            <a:r>
              <a:rPr lang="es-MX" sz="2800" dirty="0"/>
              <a:t>El asesor, después del proceso de cumplimiento durante el ciclo escolar es quien autoriza que la alumna cumple con el contenido, estructura y tipología del documento firmando una carta de autorización en el mes de mayo.</a:t>
            </a:r>
          </a:p>
          <a:p>
            <a:pPr lvl="0"/>
            <a:r>
              <a:rPr lang="es-MX" sz="2800" dirty="0"/>
              <a:t>Presentar examen profesional.</a:t>
            </a:r>
          </a:p>
          <a:p>
            <a:pPr marL="0" indent="0">
              <a:buNone/>
            </a:pPr>
            <a:r>
              <a:rPr lang="es-MX" sz="2800" dirty="0"/>
              <a:t> 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8423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dirty="0"/>
              <a:t>EL INFORME DE PRÁCTICAS PROFESIONALES</a:t>
            </a:r>
          </a:p>
        </p:txBody>
      </p:sp>
    </p:spTree>
    <p:extLst>
      <p:ext uri="{BB962C8B-B14F-4D97-AF65-F5344CB8AC3E}">
        <p14:creationId xmlns:p14="http://schemas.microsoft.com/office/powerpoint/2010/main" val="270070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31097"/>
            <a:ext cx="7342909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100980"/>
            <a:ext cx="7886700" cy="3263504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Investigación 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82" y="961306"/>
            <a:ext cx="1198418" cy="116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0977" y="0"/>
          <a:ext cx="8533023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58" y="961306"/>
            <a:ext cx="1286142" cy="99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41" y="961306"/>
            <a:ext cx="7497041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36" y="2636912"/>
            <a:ext cx="8388928" cy="35344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46" y="961306"/>
            <a:ext cx="1233055" cy="104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0" ma:contentTypeDescription="Crear nuevo documento." ma:contentTypeScope="" ma:versionID="245eb8ed9ee332c492c6e304e20f53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6dcc55fc7de7b749655be5365d3e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131A43-7141-4EAA-B317-61FA96D52D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737D5-247F-484E-B924-9EC0CF19E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4997</TotalTime>
  <Words>1110</Words>
  <Application>Microsoft Office PowerPoint</Application>
  <PresentationFormat>Presentación en pantalla 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En cualquiera de las tres modalidades es un requisito:</vt:lpstr>
      <vt:lpstr>Presentación de PowerPoint</vt:lpstr>
      <vt:lpstr>Presentación de PowerPoint</vt:lpstr>
      <vt:lpstr>Características de la modalidad de El Informe de Prácticas Profesionales</vt:lpstr>
      <vt:lpstr>Presentación de PowerPoint</vt:lpstr>
      <vt:lpstr>Identificación de la problemática como punto de partida</vt:lpstr>
      <vt:lpstr>Tomar en cuenta</vt:lpstr>
      <vt:lpstr>EL INFORME DE PRÁCTICAS PROFESIONALES</vt:lpstr>
      <vt:lpstr>Presentación de PowerPoint</vt:lpstr>
      <vt:lpstr>ESTRUCTURA DEL INFORME DE PRÁCTICAS PROFESIONALES </vt:lpstr>
      <vt:lpstr>Presentación de PowerPoint</vt:lpstr>
      <vt:lpstr>Presentación de PowerPoint</vt:lpstr>
      <vt:lpstr>Presentación de PowerPoint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Diana</cp:lastModifiedBy>
  <cp:revision>85</cp:revision>
  <dcterms:created xsi:type="dcterms:W3CDTF">2015-08-27T16:29:08Z</dcterms:created>
  <dcterms:modified xsi:type="dcterms:W3CDTF">2023-08-31T15:28:57Z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