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7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INO BENJAMIN RAMIREZ AGUILAR" userId="690a49a4-7de6-429a-8953-527cd42a5748" providerId="ADAL" clId="{9A2EF61E-7CB3-4605-AFB8-1409870C95BC}"/>
    <pc:docChg chg="modSld">
      <pc:chgData name="ALBINO BENJAMIN RAMIREZ AGUILAR" userId="690a49a4-7de6-429a-8953-527cd42a5748" providerId="ADAL" clId="{9A2EF61E-7CB3-4605-AFB8-1409870C95BC}" dt="2023-11-08T15:11:21.762" v="0" actId="20577"/>
      <pc:docMkLst>
        <pc:docMk/>
      </pc:docMkLst>
      <pc:sldChg chg="modSp mod">
        <pc:chgData name="ALBINO BENJAMIN RAMIREZ AGUILAR" userId="690a49a4-7de6-429a-8953-527cd42a5748" providerId="ADAL" clId="{9A2EF61E-7CB3-4605-AFB8-1409870C95BC}" dt="2023-11-08T15:11:21.762" v="0" actId="20577"/>
        <pc:sldMkLst>
          <pc:docMk/>
          <pc:sldMk cId="4066808237" sldId="267"/>
        </pc:sldMkLst>
        <pc:spChg chg="mod">
          <ac:chgData name="ALBINO BENJAMIN RAMIREZ AGUILAR" userId="690a49a4-7de6-429a-8953-527cd42a5748" providerId="ADAL" clId="{9A2EF61E-7CB3-4605-AFB8-1409870C95BC}" dt="2023-11-08T15:11:21.762" v="0" actId="20577"/>
          <ac:spMkLst>
            <pc:docMk/>
            <pc:sldMk cId="4066808237" sldId="267"/>
            <ac:spMk id="6" creationId="{96744A9F-CC40-8316-005C-5BE8D289BF5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B5407-EA86-5E1F-BB12-EF74EA563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5593D3-DAA9-2E0A-2593-786FD6C13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3A5C15-7B58-58CC-9B27-8AE0961F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933E0-906D-5AC1-D3EB-14088F42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4972E8-1DD1-67FE-F500-3C49537B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44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6B532-FDB1-C9EE-0BF9-E1C7548C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EE8DA3-C8B7-6621-18AD-CC054D032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B3DA4A-97E9-3FC1-574A-10083B343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EC77B-39A5-B7CC-03B4-BD5FC308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7ACB8C-56CD-9FAA-4B17-47B38A38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03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52E04F-5696-C944-9A5C-B96663B27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54DDF6-1A5B-4F42-E24A-60DDF5821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559792-5C19-386C-725A-82097857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325071-1AFA-6F99-250D-B75A2CFE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B1C3EE-69B9-12CD-D52F-F82B7CEB9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95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40432-27ED-292A-DBC6-FB8F7CCEC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42F215-BC48-1ED4-FB76-BB552EAB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F223D1-8429-C992-D52C-88CC7C82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057184-B583-A376-24B4-F5FC146B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957F75-FD2E-29AD-01CF-6C51EBD59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26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2A2A1F-B5D3-9930-16D1-0F3679448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AF63EB-A536-1855-DAB9-9159FF859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EFE0F-A0B1-371B-98E2-7E6A483FE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40D5CF-6180-DC34-2099-28DEDE179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457AB9-F0AB-B47F-24F8-6DF069A55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29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45570E-E1FF-9247-E0EA-8762ED15E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EABACF-69E7-7AA3-B1C2-F648F5DE80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5C4A61-E621-248A-F387-B2BADD913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29538D-E03F-8146-54C4-89266D1FE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56AF73-5F95-0AE9-99A3-9D92B6CA8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32C990-0502-09FD-A82F-7A8D747F4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29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46F5F-EA7D-9E05-F31C-BD678A03D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96E64C-3F5C-8D7A-08ED-2F6884383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353E56-E6C4-5A79-8C62-66F2E99AC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83AFC45-4C99-40A8-6A32-5D699CFFE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70BA0-D2A6-CC49-7D93-D20F797E39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02FE61-B4D1-C699-FB9F-CED67E37D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40B0FB4-793A-5702-AAB1-77BF7D04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D3DA99-6F33-D6D2-33CF-62D8EB26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792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CAD9A-C82B-ECA2-E6FD-C0AF1E1A5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6B0DBF-9E2E-7689-E311-D49E2941A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39FED1-F119-3734-1727-8357F4F1F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1D3A113-0146-CE82-A54C-0D2A19C7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90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4607DD2-FD64-8F3D-706B-E61FFF543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8BBA5D-DD3B-254B-59F0-9F08F63C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F53FE57-5362-FA37-A964-58EB0761A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249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2F001B-A49C-14D3-DEDA-185CFEA59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6B357-44E0-32CC-C573-337AAB4E7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D2F73A-A54F-7CF0-080C-152A968EA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B2270E-C336-C9AC-B947-20C0BE8C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E2AFC3-7F15-55B3-2D4B-63871EE8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49F4B-ED1B-6093-B82A-CB5139D33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429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0AE9F-F8AD-AFAF-8344-360347BAC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00CEC2B-AB8E-3EF1-9A39-635E7AB9A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6E8D8F-9EBA-B276-9949-67019D77C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47077E-71F1-6A08-0DED-6FBA80113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9DA333-1429-9B81-C4D8-B8C1D546B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6B4B41-0BA2-55FF-8624-6FFDB91E2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69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7DF805-AD99-3CFD-3C65-92FEA3E60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59599C-EF9A-D43B-902D-417831CC5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C24E9F-5919-9279-D8AD-208768B1D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A64AF-2BD8-45DF-99FE-DC2B31322DC2}" type="datetimeFigureOut">
              <a:rPr lang="es-MX" smtClean="0"/>
              <a:t>08/11/2023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77F94E-D8D8-CFC6-F2BD-E9D02F847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225E47-78EB-0D25-C86B-2AE9D6474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D7EF3-8FD2-48F7-B077-075B5CF54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934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E46A7657-79B8-A1FE-4470-A42E1D3E3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462" y="404147"/>
            <a:ext cx="5373071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GOBIERNO DEL ESTADO DE COAHUILA DE ZARAGOZA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SECRETARÍA DE EDUCACIÓN PÚBLICA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1.png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52DD3809-0B64-F813-1F34-E51A9AECA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065" y="1527531"/>
            <a:ext cx="1439863" cy="215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96744A9F-CC40-8316-005C-5BE8D289B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616" y="2283164"/>
            <a:ext cx="882675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TECNOLOGÍAS DIGITALES PARA EL APRENDIZAJE Y LA ENSEÑANZA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DE UNIDAD 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PRESENTADO POR: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MAESTRO: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ALBINO BENJAMÍN RAMIREZ AGUILAR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                NOVIEMBRE 2023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B0E0A7-BB0A-969D-1DAA-9E37BD85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C6942-1137-463B-AFDE-81089ACB84B8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68082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173E8-19B1-47B1-6AF6-08B8375A1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54CD08-C1BF-A1C6-113C-D3155C56F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Una caja de cartón&#10;&#10;Descripción generada automáticamente con confianza baja">
            <a:extLst>
              <a:ext uri="{FF2B5EF4-FFF2-40B4-BE49-F238E27FC236}">
                <a16:creationId xmlns:a16="http://schemas.microsoft.com/office/drawing/2014/main" id="{E01EEFE0-3055-A3B1-3FD9-CBD106595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270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173E8-19B1-47B1-6AF6-08B8375A1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54CD08-C1BF-A1C6-113C-D3155C56F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Una caja de cartón&#10;&#10;Descripción generada automáticamente con confianza baja">
            <a:extLst>
              <a:ext uri="{FF2B5EF4-FFF2-40B4-BE49-F238E27FC236}">
                <a16:creationId xmlns:a16="http://schemas.microsoft.com/office/drawing/2014/main" id="{E01EEFE0-3055-A3B1-3FD9-CBD106595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475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B4C751-922B-819E-C8B5-B3A76E1D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7DB10B-1694-7B79-1D5C-199885F38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4" descr="Imagen que contiene viejo, ladrillo, refrigerador, gato&#10;&#10;Descripción generada automáticamente">
            <a:extLst>
              <a:ext uri="{FF2B5EF4-FFF2-40B4-BE49-F238E27FC236}">
                <a16:creationId xmlns:a16="http://schemas.microsoft.com/office/drawing/2014/main" id="{C7A5A44A-FEBB-F4D7-13B3-DBFA410B9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42499"/>
            <a:ext cx="5185072" cy="677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760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F370D5-A7AE-4C35-AA03-06F7A8DB4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 REFLEXIVA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7CE2A9-548A-CA23-8E29-E6B20D48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10773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A6BA7-E712-72BC-04F3-D71595CD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Dominios y desempeños del perfil de egreso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072091-7FEC-F45D-CAB6-431082548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2400"/>
              </a:spcAft>
              <a:tabLst>
                <a:tab pos="5111750" algn="l"/>
              </a:tabLs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“Utiliza las herramientas y tecnologías digitales, vincularse y aprender, comparte lo que sabe”</a:t>
            </a:r>
          </a:p>
          <a:p>
            <a:pPr lvl="0">
              <a:lnSpc>
                <a:spcPct val="107000"/>
              </a:lnSpc>
              <a:spcAft>
                <a:spcPts val="2400"/>
              </a:spcAft>
              <a:tabLst>
                <a:tab pos="5111750" algn="l"/>
              </a:tabLs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“Reconoce las culturas digitales y usa sus herramientas y tecnologías para vincularse al mundo y definir trayectorias personales de aprendizaje, compartiendo lo que sabe”</a:t>
            </a:r>
          </a:p>
          <a:p>
            <a:pPr lvl="0">
              <a:lnSpc>
                <a:spcPct val="107000"/>
              </a:lnSpc>
              <a:spcAft>
                <a:spcPts val="2400"/>
              </a:spcAft>
              <a:tabLst>
                <a:tab pos="5111750" algn="l"/>
              </a:tabLs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“Desarrolla una cultura digital para generar procesos de aprendizaje significativo, colaborativo, ético e incluyente en diferentes escenarios y contextos coherentes con el plan y programas de estudio vigentes”</a:t>
            </a:r>
          </a:p>
          <a:p>
            <a:pPr lvl="0">
              <a:lnSpc>
                <a:spcPct val="107000"/>
              </a:lnSpc>
              <a:spcAft>
                <a:spcPts val="2400"/>
              </a:spcAft>
              <a:tabLst>
                <a:tab pos="5111750" algn="l"/>
              </a:tabLs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“Valora y aplica la investigación educativa como proceso complejo, continuo y crítico que permite reconocer los procesos de desarrollo, de enseñanza y aprendizaje, así como la realidad sociocultural de las niñas y los niños de preescolar, para hacer una intervención pertinente en situaciones educativas diversas, y aportar experiencias y reflexiones al campo de la educación preescolar”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41266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Imagen que contiene viejo, ladrillo, refrigerador, gato&#10;&#10;Descripción generada automáticamente">
            <a:extLst>
              <a:ext uri="{FF2B5EF4-FFF2-40B4-BE49-F238E27FC236}">
                <a16:creationId xmlns:a16="http://schemas.microsoft.com/office/drawing/2014/main" id="{729338D2-3368-8472-62BE-5A0F6512D4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728" y="0"/>
            <a:ext cx="5250142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7A69D6C-799A-033F-E820-10D028F3B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9444" y="164305"/>
            <a:ext cx="4331336" cy="6379369"/>
          </a:xfrm>
        </p:spPr>
        <p:txBody>
          <a:bodyPr/>
          <a:lstStyle/>
          <a:p>
            <a:pPr algn="ctr"/>
            <a:r>
              <a:rPr lang="es-MX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NOMBRE DEL CUENTO</a:t>
            </a:r>
          </a:p>
        </p:txBody>
      </p:sp>
    </p:spTree>
    <p:extLst>
      <p:ext uri="{BB962C8B-B14F-4D97-AF65-F5344CB8AC3E}">
        <p14:creationId xmlns:p14="http://schemas.microsoft.com/office/powerpoint/2010/main" val="141998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173E8-19B1-47B1-6AF6-08B8375A1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54CD08-C1BF-A1C6-113C-D3155C56F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Una caja de cartón&#10;&#10;Descripción generada automáticamente con confianza baja">
            <a:extLst>
              <a:ext uri="{FF2B5EF4-FFF2-40B4-BE49-F238E27FC236}">
                <a16:creationId xmlns:a16="http://schemas.microsoft.com/office/drawing/2014/main" id="{E01EEFE0-3055-A3B1-3FD9-CBD106595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96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173E8-19B1-47B1-6AF6-08B8375A1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54CD08-C1BF-A1C6-113C-D3155C56F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Una caja de cartón&#10;&#10;Descripción generada automáticamente con confianza baja">
            <a:extLst>
              <a:ext uri="{FF2B5EF4-FFF2-40B4-BE49-F238E27FC236}">
                <a16:creationId xmlns:a16="http://schemas.microsoft.com/office/drawing/2014/main" id="{E01EEFE0-3055-A3B1-3FD9-CBD106595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1700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173E8-19B1-47B1-6AF6-08B8375A1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54CD08-C1BF-A1C6-113C-D3155C56F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Una caja de cartón&#10;&#10;Descripción generada automáticamente con confianza baja">
            <a:extLst>
              <a:ext uri="{FF2B5EF4-FFF2-40B4-BE49-F238E27FC236}">
                <a16:creationId xmlns:a16="http://schemas.microsoft.com/office/drawing/2014/main" id="{E01EEFE0-3055-A3B1-3FD9-CBD106595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483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173E8-19B1-47B1-6AF6-08B8375A1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54CD08-C1BF-A1C6-113C-D3155C56F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Una caja de cartón&#10;&#10;Descripción generada automáticamente con confianza baja">
            <a:extLst>
              <a:ext uri="{FF2B5EF4-FFF2-40B4-BE49-F238E27FC236}">
                <a16:creationId xmlns:a16="http://schemas.microsoft.com/office/drawing/2014/main" id="{E01EEFE0-3055-A3B1-3FD9-CBD106595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21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173E8-19B1-47B1-6AF6-08B8375A1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54CD08-C1BF-A1C6-113C-D3155C56F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Una caja de cartón&#10;&#10;Descripción generada automáticamente con confianza baja">
            <a:extLst>
              <a:ext uri="{FF2B5EF4-FFF2-40B4-BE49-F238E27FC236}">
                <a16:creationId xmlns:a16="http://schemas.microsoft.com/office/drawing/2014/main" id="{E01EEFE0-3055-A3B1-3FD9-CBD106595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400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173E8-19B1-47B1-6AF6-08B8375A1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54CD08-C1BF-A1C6-113C-D3155C56FB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Una caja de cartón&#10;&#10;Descripción generada automáticamente con confianza baja">
            <a:extLst>
              <a:ext uri="{FF2B5EF4-FFF2-40B4-BE49-F238E27FC236}">
                <a16:creationId xmlns:a16="http://schemas.microsoft.com/office/drawing/2014/main" id="{E01EEFE0-3055-A3B1-3FD9-CBD106595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875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198</Words>
  <Application>Microsoft Office PowerPoint</Application>
  <PresentationFormat>Panorámica</PresentationFormat>
  <Paragraphs>34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Dominios y desempeños del perfil de egreso</vt:lpstr>
      <vt:lpstr>NOMBRE DEL CUENTO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NOTA REFLEXIVA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ALBINO BENJAMIN RAMIREZ AGUILAR</dc:creator>
  <cp:lastModifiedBy>ALBINO BENJAMIN RAMIREZ AGUILAR</cp:lastModifiedBy>
  <cp:revision>1</cp:revision>
  <dcterms:created xsi:type="dcterms:W3CDTF">2023-11-08T14:43:35Z</dcterms:created>
  <dcterms:modified xsi:type="dcterms:W3CDTF">2023-11-08T15:11:21Z</dcterms:modified>
</cp:coreProperties>
</file>