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55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43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8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56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6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2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86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44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3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9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329C0-4571-41CD-94FE-A2BE6143E4F7}" type="datetimeFigureOut">
              <a:rPr lang="es-MX" smtClean="0"/>
              <a:t>26/11/2023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617FE-4C60-4678-8A7A-0CBEB8187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08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BA9782E-B121-BAB6-8724-5C9A470D79AE}"/>
              </a:ext>
            </a:extLst>
          </p:cNvPr>
          <p:cNvSpPr txBox="1"/>
          <p:nvPr/>
        </p:nvSpPr>
        <p:spPr>
          <a:xfrm>
            <a:off x="1736678" y="137331"/>
            <a:ext cx="56706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50" dirty="0">
                <a:latin typeface="Comic Sans MS" panose="030F0702030302020204" pitchFamily="66" charset="0"/>
              </a:rPr>
              <a:t>1 B 2DA UNIDAD    NOV 2023</a:t>
            </a:r>
            <a:endParaRPr lang="es-MX" sz="1350" dirty="0">
              <a:latin typeface="Comic Sans MS" panose="030F0702030302020204" pitchFamily="66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50F9235-24D5-91F0-398A-61DA20CC39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37" t="11879" r="18919" b="4798"/>
          <a:stretch/>
        </p:blipFill>
        <p:spPr>
          <a:xfrm>
            <a:off x="0" y="437413"/>
            <a:ext cx="9144000" cy="371150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A2D15AB-DFE6-E989-9515-9AB9235686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611" t="10910" r="19068" b="32280"/>
          <a:stretch/>
        </p:blipFill>
        <p:spPr>
          <a:xfrm>
            <a:off x="0" y="4148919"/>
            <a:ext cx="9144000" cy="270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05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1BA3801-A6FA-2BB2-BCE0-B62DC359F9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82" t="10379" r="18806" b="18210"/>
          <a:stretch/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39E5102-17A1-BBF6-4563-AEAAA2F52E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61" t="10909" r="18657" b="17679"/>
          <a:stretch/>
        </p:blipFill>
        <p:spPr>
          <a:xfrm>
            <a:off x="0" y="3429000"/>
            <a:ext cx="9144000" cy="341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0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8F26EDC-9D21-91E0-E948-DD356CD6B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62" t="23652" r="18806" b="5201"/>
          <a:stretch/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89836E2-87CB-51BA-7990-EB3121EC4F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761" t="17546" r="18657" b="11308"/>
          <a:stretch/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044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6</Words>
  <Application>Microsoft Office PowerPoint</Application>
  <PresentationFormat>Presentación en pantalla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ELENA VILLARREAL MARQUEZ</dc:creator>
  <cp:lastModifiedBy>MARIA ELENA VILLARREAL MARQUEZ</cp:lastModifiedBy>
  <cp:revision>1</cp:revision>
  <dcterms:created xsi:type="dcterms:W3CDTF">2023-11-26T15:14:14Z</dcterms:created>
  <dcterms:modified xsi:type="dcterms:W3CDTF">2023-11-26T15:31:56Z</dcterms:modified>
</cp:coreProperties>
</file>