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71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04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483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426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118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931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328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36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69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40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20807C-B764-4236-9B5E-073C850B9D29}" type="datetimeFigureOut">
              <a:rPr lang="es-MX" smtClean="0"/>
              <a:t>06/03/2024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3004D3-1365-49B1-B341-7EE0B83401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8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2FD8F6F-CFBD-84E8-C165-3E3CDB2C9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595547"/>
              </p:ext>
            </p:extLst>
          </p:nvPr>
        </p:nvGraphicFramePr>
        <p:xfrm>
          <a:off x="211539" y="2071412"/>
          <a:ext cx="8720921" cy="45407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53610">
                  <a:extLst>
                    <a:ext uri="{9D8B030D-6E8A-4147-A177-3AD203B41FA5}">
                      <a16:colId xmlns:a16="http://schemas.microsoft.com/office/drawing/2014/main" val="2089534287"/>
                    </a:ext>
                  </a:extLst>
                </a:gridCol>
                <a:gridCol w="694069">
                  <a:extLst>
                    <a:ext uri="{9D8B030D-6E8A-4147-A177-3AD203B41FA5}">
                      <a16:colId xmlns:a16="http://schemas.microsoft.com/office/drawing/2014/main" val="3989422846"/>
                    </a:ext>
                  </a:extLst>
                </a:gridCol>
                <a:gridCol w="694069">
                  <a:extLst>
                    <a:ext uri="{9D8B030D-6E8A-4147-A177-3AD203B41FA5}">
                      <a16:colId xmlns:a16="http://schemas.microsoft.com/office/drawing/2014/main" val="1269667145"/>
                    </a:ext>
                  </a:extLst>
                </a:gridCol>
                <a:gridCol w="949171">
                  <a:extLst>
                    <a:ext uri="{9D8B030D-6E8A-4147-A177-3AD203B41FA5}">
                      <a16:colId xmlns:a16="http://schemas.microsoft.com/office/drawing/2014/main" val="382472157"/>
                    </a:ext>
                  </a:extLst>
                </a:gridCol>
                <a:gridCol w="1726040">
                  <a:extLst>
                    <a:ext uri="{9D8B030D-6E8A-4147-A177-3AD203B41FA5}">
                      <a16:colId xmlns:a16="http://schemas.microsoft.com/office/drawing/2014/main" val="1402313816"/>
                    </a:ext>
                  </a:extLst>
                </a:gridCol>
                <a:gridCol w="603962">
                  <a:extLst>
                    <a:ext uri="{9D8B030D-6E8A-4147-A177-3AD203B41FA5}">
                      <a16:colId xmlns:a16="http://schemas.microsoft.com/office/drawing/2014/main" val="26443803"/>
                    </a:ext>
                  </a:extLst>
                </a:gridCol>
              </a:tblGrid>
              <a:tr h="392191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NARRATIVA: “¿CÓMO APRENDÍ A LEER Y A ESCRIBIR? Y MI AMBIENTE ALFABETIZADOR” 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955020"/>
                  </a:ext>
                </a:extLst>
              </a:tr>
              <a:tr h="467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INDICADORES DE EVALUACIÓN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Lo incluye amplia-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mente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Lo incluye parcial-mente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No lo incluye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Recomendaciones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PUNTAJE TOTAL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extLst>
                  <a:ext uri="{0D108BD9-81ED-4DB2-BD59-A6C34878D82A}">
                    <a16:rowId xmlns:a16="http://schemas.microsoft.com/office/drawing/2014/main" val="1492990670"/>
                  </a:ext>
                </a:extLst>
              </a:tr>
              <a:tr h="2594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PORTADA DE PRESENTACIÓN (1 PUNTO)</a:t>
                      </a:r>
                    </a:p>
                    <a:p>
                      <a:pPr marL="19558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extLst>
                  <a:ext uri="{0D108BD9-81ED-4DB2-BD59-A6C34878D82A}">
                    <a16:rowId xmlns:a16="http://schemas.microsoft.com/office/drawing/2014/main" val="356112311"/>
                  </a:ext>
                </a:extLst>
              </a:tr>
              <a:tr h="2594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DESEMPEÑOS Y DOMINIOS  DEL PERFIL DE EGRESO DE LA UNIDAD (1 PUNTO)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extLst>
                  <a:ext uri="{0D108BD9-81ED-4DB2-BD59-A6C34878D82A}">
                    <a16:rowId xmlns:a16="http://schemas.microsoft.com/office/drawing/2014/main" val="1824581500"/>
                  </a:ext>
                </a:extLst>
              </a:tr>
              <a:tr h="8077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INTRODUCCIÓN: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- PANORAMA GENERAL DE LAS CARACTERÍSTICAS QUE DEBE TENER UN AMBIENTE ALFABETIZADOR Y DE LOS PROCESOS QUE SIGUE EL NIÑO PARA ACERCARSE A LA CULTURA ESCRITA, SUSTENTÁNDOLO EN ALGUNO DE LOS APORTES BIBLIOGRÁFICOS.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(3 PUNTOS)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extLst>
                  <a:ext uri="{0D108BD9-81ED-4DB2-BD59-A6C34878D82A}">
                    <a16:rowId xmlns:a16="http://schemas.microsoft.com/office/drawing/2014/main" val="655723035"/>
                  </a:ext>
                </a:extLst>
              </a:tr>
              <a:tr h="52481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DESARROLLO: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ANALIZA SU PROPIO PROCESO DE APRENDIZAJE DEL LENGUAJE ESCRITO EN SU EDUCACIÓN PREESCOLAR.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RECONOCE FACTORES QUE INTERVINIERON. (2 PUNTOS)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extLst>
                  <a:ext uri="{0D108BD9-81ED-4DB2-BD59-A6C34878D82A}">
                    <a16:rowId xmlns:a16="http://schemas.microsoft.com/office/drawing/2014/main" val="2392301912"/>
                  </a:ext>
                </a:extLst>
              </a:tr>
              <a:tr h="52481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CONCLUSIONES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VALORA SU PROPIA CULTURA Y LAS PRÁCTICAS DE ACERCAMIENTO AL LENGUAJE ESCRITO Y LAS RESIGNIFICA BAJO UN SUSTENTO BIBLIOGRÁFICO. (3 PUNTOS)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extLst>
                  <a:ext uri="{0D108BD9-81ED-4DB2-BD59-A6C34878D82A}">
                    <a16:rowId xmlns:a16="http://schemas.microsoft.com/office/drawing/2014/main" val="2362905077"/>
                  </a:ext>
                </a:extLst>
              </a:tr>
              <a:tr h="988718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866775" algn="l"/>
                          <a:tab pos="6721475" algn="l"/>
                        </a:tabLs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INDICACIONES GENERALES:	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tabLst>
                          <a:tab pos="866775" algn="l"/>
                        </a:tabLs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  <a:tabLst>
                          <a:tab pos="866775" algn="l"/>
                        </a:tabLs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LETRA ARIAL 12, INTERLINEADO 1.5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  <a:tabLst>
                          <a:tab pos="866775" algn="l"/>
                        </a:tabLs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MÁXIMO DOS CUARTILLAS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866775" algn="l"/>
                        </a:tabLs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CUALQUIER TIPO DE PLAGIO ANULARÁ EL TRABAJO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s-MX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966316"/>
                  </a:ext>
                </a:extLst>
              </a:tr>
              <a:tr h="126801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866775" algn="l"/>
                          <a:tab pos="6721475" algn="l"/>
                        </a:tabLs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20" marR="5072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362887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311142E-14A7-3823-5E92-FA935AE84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79" y="235625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>
            <a:extLst>
              <a:ext uri="{FF2B5EF4-FFF2-40B4-BE49-F238E27FC236}">
                <a16:creationId xmlns:a16="http://schemas.microsoft.com/office/drawing/2014/main" id="{BBBA3AAA-0A08-5AD2-77B5-F5AFD2BA7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9" y="225253"/>
            <a:ext cx="716130" cy="485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0DE09B76-E13B-6FF6-DEF2-BCE19D85D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11" y="325079"/>
            <a:ext cx="7837203" cy="149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  <a:tab pos="672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6775" algn="l"/>
                <a:tab pos="6721475" algn="l"/>
              </a:tabLst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6775" algn="l"/>
                <a:tab pos="6721475" algn="l"/>
              </a:tabLst>
            </a:pPr>
            <a:endParaRPr lang="es-MX" altLang="es-MX" sz="10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6775" algn="l"/>
                <a:tab pos="6721475" algn="l"/>
              </a:tabLst>
            </a:pP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6775" algn="l"/>
                <a:tab pos="6721475" algn="l"/>
              </a:tabLst>
            </a:pP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LENGUAJE Y AMBIENTES ALFABETIZADORES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6775" algn="l"/>
                <a:tab pos="6721475" algn="l"/>
              </a:tabLst>
            </a:pP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6775" algn="l"/>
                <a:tab pos="6721475" algn="l"/>
              </a:tabLst>
            </a:pP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LISTA DE COTEJO PARA EVALUAR UNIDAD I : ANÁLISIS DE LOS FUNDAMENTOS PARA EL ACERCAMIENTO AL LENGUAJE ESCRITO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6775" algn="l"/>
                <a:tab pos="6721475" algn="l"/>
              </a:tabLst>
            </a:pP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PROPÓSITO: Valora cómo fue su acercamiento a la lectura y escritura y como impactó el  ambiente alfabetizador en su etapa preescolar</a:t>
            </a: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113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249</Words>
  <Application>Microsoft Office PowerPoint</Application>
  <PresentationFormat>Presentación en pantalla (4:3)</PresentationFormat>
  <Paragraphs>61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Comic Sans MS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ELENA VILLARREAL MARQUEZ</dc:creator>
  <cp:lastModifiedBy>MARIA ELENA VILLARREAL MARQUEZ</cp:lastModifiedBy>
  <cp:revision>1</cp:revision>
  <dcterms:created xsi:type="dcterms:W3CDTF">2024-03-06T14:23:24Z</dcterms:created>
  <dcterms:modified xsi:type="dcterms:W3CDTF">2024-03-06T14:33:35Z</dcterms:modified>
</cp:coreProperties>
</file>