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19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7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1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01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9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18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5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0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4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38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7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FFA73-3576-4C0F-8494-0E2E3E7CDBA1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AD3A34-9AF8-464E-B056-997F62C851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9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76A75F-7A7E-7832-DB0A-B8B102A4B224}"/>
              </a:ext>
            </a:extLst>
          </p:cNvPr>
          <p:cNvSpPr txBox="1"/>
          <p:nvPr/>
        </p:nvSpPr>
        <p:spPr>
          <a:xfrm>
            <a:off x="309716" y="52588"/>
            <a:ext cx="8613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Comic Sans MS" panose="030F0702030302020204" pitchFamily="66" charset="0"/>
              </a:rPr>
              <a:t>2DA UNIDAD    1º A</a:t>
            </a:r>
            <a:endParaRPr lang="es-MX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1A09C6-105E-6BB6-1543-4BF26B30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0" t="25759" r="19033" b="17439"/>
          <a:stretch/>
        </p:blipFill>
        <p:spPr>
          <a:xfrm>
            <a:off x="0" y="360365"/>
            <a:ext cx="9144000" cy="27746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200BD6-872E-D2EF-A300-5AE20E9F3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3" t="16579" r="18871" b="12275"/>
          <a:stretch/>
        </p:blipFill>
        <p:spPr>
          <a:xfrm>
            <a:off x="29496" y="3135001"/>
            <a:ext cx="9173497" cy="36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1A9240-D36C-4E57-9EBE-E5024212A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194"/>
          <a:stretch/>
        </p:blipFill>
        <p:spPr>
          <a:xfrm>
            <a:off x="0" y="0"/>
            <a:ext cx="9144000" cy="715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938276-087B-8359-C168-740C14CB1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1" t="16292" r="18871" b="12276"/>
          <a:stretch/>
        </p:blipFill>
        <p:spPr>
          <a:xfrm>
            <a:off x="0" y="715787"/>
            <a:ext cx="9144000" cy="39889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5844D8-61C5-06B1-4612-AC95FABE5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16578" r="18870" b="40198"/>
          <a:stretch/>
        </p:blipFill>
        <p:spPr>
          <a:xfrm>
            <a:off x="1" y="4704735"/>
            <a:ext cx="9143999" cy="21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0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2BDEAF-8AEC-35C1-FD70-37D09381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F0CD27-DC7C-AD4D-DDE1-1E7F3ED3B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2" t="16005" r="19033" b="12850"/>
          <a:stretch/>
        </p:blipFill>
        <p:spPr>
          <a:xfrm>
            <a:off x="0" y="713233"/>
            <a:ext cx="9144000" cy="32393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3A0716-4F6F-54D8-E5C6-EC9942764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23750" r="18871" b="17807"/>
          <a:stretch/>
        </p:blipFill>
        <p:spPr>
          <a:xfrm>
            <a:off x="0" y="3952568"/>
            <a:ext cx="9144000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0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</Words>
  <Application>Microsoft Office PowerPoint</Application>
  <PresentationFormat>Presentación en pantalla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ELENA VILLARREAL MARQUEZ</dc:creator>
  <cp:lastModifiedBy>MARIA ELENA VILLARREAL MARQUEZ</cp:lastModifiedBy>
  <cp:revision>1</cp:revision>
  <dcterms:created xsi:type="dcterms:W3CDTF">2024-06-21T10:26:30Z</dcterms:created>
  <dcterms:modified xsi:type="dcterms:W3CDTF">2024-06-21T10:40:28Z</dcterms:modified>
</cp:coreProperties>
</file>