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6F0031-6302-42B4-8006-F91599B1B184}" type="datetimeFigureOut">
              <a:rPr lang="es-ES" smtClean="0"/>
              <a:pPr/>
              <a:t>07/05/2014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46D4C0-6D6B-485A-B442-41EF4224BB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-285776"/>
            <a:ext cx="7772400" cy="3028970"/>
          </a:xfrm>
        </p:spPr>
        <p:txBody>
          <a:bodyPr/>
          <a:lstStyle/>
          <a:p>
            <a:r>
              <a:rPr lang="es-MX" sz="3600" dirty="0" smtClean="0"/>
              <a:t>12º Congreso Educativo Internacional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sz="5400" dirty="0" smtClean="0">
                <a:solidFill>
                  <a:schemeClr val="tx1"/>
                </a:solidFill>
              </a:rPr>
              <a:t>Historias de Éxito en la Educación</a:t>
            </a:r>
          </a:p>
          <a:p>
            <a:r>
              <a:rPr lang="es-MX" sz="2900" dirty="0" smtClean="0">
                <a:solidFill>
                  <a:schemeClr val="tx1"/>
                </a:solidFill>
              </a:rPr>
              <a:t>21 y 22 de marzo 2014</a:t>
            </a:r>
            <a:endParaRPr lang="es-ES"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Claudia Alejandra Valdés Valdés</a:t>
            </a:r>
          </a:p>
          <a:p>
            <a:r>
              <a:rPr lang="es-MX" dirty="0" smtClean="0"/>
              <a:t>Mayela Alejandra del Carmen Gaona</a:t>
            </a:r>
          </a:p>
          <a:p>
            <a:r>
              <a:rPr lang="es-MX" dirty="0" smtClean="0"/>
              <a:t>Angélica María Rocca Valdés</a:t>
            </a:r>
          </a:p>
          <a:p>
            <a:r>
              <a:rPr lang="es-MX" dirty="0" smtClean="0"/>
              <a:t>Ma. Del Rosario de Hoyos Dávila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Asistencia al congreso:</a:t>
            </a:r>
            <a:br>
              <a:rPr lang="es-MX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7772400" cy="3605225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§"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Historias de éxito en la Educación: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.Escobas ecológicas</a:t>
            </a:r>
            <a:br>
              <a:rPr lang="es-MX" dirty="0" smtClean="0"/>
            </a:br>
            <a:r>
              <a:rPr lang="es-MX" dirty="0" smtClean="0"/>
              <a:t>.Círculos literarios</a:t>
            </a:r>
            <a:br>
              <a:rPr lang="es-MX" dirty="0" smtClean="0"/>
            </a:br>
            <a:r>
              <a:rPr lang="es-MX" dirty="0" smtClean="0"/>
              <a:t>.La mochila de la vida</a:t>
            </a:r>
            <a:br>
              <a:rPr lang="es-MX" dirty="0" smtClean="0"/>
            </a:br>
            <a:r>
              <a:rPr lang="es-MX" dirty="0" smtClean="0"/>
              <a:t>.Lombricomposta</a:t>
            </a:r>
            <a:br>
              <a:rPr lang="es-MX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Lorena Ladrón de Guevara.</a:t>
            </a:r>
          </a:p>
          <a:p>
            <a:endParaRPr lang="es-MX" dirty="0" smtClean="0"/>
          </a:p>
          <a:p>
            <a:r>
              <a:rPr lang="es-MX" sz="3200" dirty="0" smtClean="0"/>
              <a:t>Pertenecer a equipos de trabajo que pretendan los mismos objetivos, considerando la diversidad de los integrantes.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Integrando Equipos Colaborativos en la Escuela.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Alva Ramírez.</a:t>
            </a:r>
          </a:p>
          <a:p>
            <a:endParaRPr lang="es-MX" dirty="0" smtClean="0"/>
          </a:p>
          <a:p>
            <a:r>
              <a:rPr lang="es-MX" dirty="0" smtClean="0"/>
              <a:t>Apreciar las características fundamentales de la tutoría que permiten que el docente participe activamente en la construcción del proyecto de vida de los estudiantes.</a:t>
            </a:r>
          </a:p>
          <a:p>
            <a:endParaRPr lang="es-MX" dirty="0" smtClean="0"/>
          </a:p>
          <a:p>
            <a:r>
              <a:rPr lang="es-MX" dirty="0" smtClean="0"/>
              <a:t>El docente muestre interés por la problemática de los alumnos e identifique el rol de tutor como elemento de cambio positivo en su formación como persona.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tutoría Construyendo Proyectos de Vida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131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12º Congreso Educativo Internacional</vt:lpstr>
      <vt:lpstr>Asistencia al congreso: </vt:lpstr>
      <vt:lpstr>      Historias de éxito en la Educación:  .Escobas ecológicas .Círculos literarios .La mochila de la vida .Lombricomposta </vt:lpstr>
      <vt:lpstr>Integrando Equipos Colaborativos en la Escuela.</vt:lpstr>
      <vt:lpstr>La tutoría Construyendo Proyectos de Vida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12º Congreso Educativo Internacional</dc:title>
  <dc:creator>comp</dc:creator>
  <cp:lastModifiedBy>comp</cp:lastModifiedBy>
  <cp:revision>9</cp:revision>
  <dcterms:created xsi:type="dcterms:W3CDTF">2014-05-06T14:06:05Z</dcterms:created>
  <dcterms:modified xsi:type="dcterms:W3CDTF">2014-05-07T17:41:11Z</dcterms:modified>
</cp:coreProperties>
</file>