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842" y="-6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670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63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994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592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600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3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52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710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04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5196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62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561D-C3D3-4128-8404-3115A3D76A15}" type="datetimeFigureOut">
              <a:rPr lang="es-ES" smtClean="0"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1AC6-438F-493B-9B65-96186594D2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8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1" t="18759" r="16552" b="18529"/>
          <a:stretch/>
        </p:blipFill>
        <p:spPr bwMode="auto">
          <a:xfrm>
            <a:off x="179512" y="188640"/>
            <a:ext cx="525658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6" t="21333" r="19081" b="22201"/>
          <a:stretch/>
        </p:blipFill>
        <p:spPr bwMode="auto">
          <a:xfrm>
            <a:off x="5436096" y="836712"/>
            <a:ext cx="356388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45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t="19311" r="28046" b="33977"/>
          <a:stretch/>
        </p:blipFill>
        <p:spPr bwMode="auto">
          <a:xfrm>
            <a:off x="323528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11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8" t="27016" r="37701" b="44093"/>
          <a:stretch/>
        </p:blipFill>
        <p:spPr bwMode="auto">
          <a:xfrm>
            <a:off x="251520" y="1340768"/>
            <a:ext cx="378299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1" t="19311" r="57092" b="76219"/>
          <a:stretch/>
        </p:blipFill>
        <p:spPr bwMode="auto">
          <a:xfrm>
            <a:off x="251520" y="332656"/>
            <a:ext cx="6552728" cy="660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427985" y="1340768"/>
            <a:ext cx="439248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1,-__________________________________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2,-</a:t>
            </a:r>
            <a:r>
              <a:rPr lang="es-ES" dirty="0" smtClean="0"/>
              <a:t>__________________________________</a:t>
            </a:r>
            <a:endParaRPr lang="es-ES" dirty="0" smtClean="0"/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3,-</a:t>
            </a:r>
            <a:r>
              <a:rPr lang="es-ES" dirty="0" smtClean="0"/>
              <a:t>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4,-</a:t>
            </a:r>
            <a:r>
              <a:rPr lang="es-ES" dirty="0" smtClean="0"/>
              <a:t>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5,-</a:t>
            </a:r>
            <a:r>
              <a:rPr lang="es-ES" dirty="0" smtClean="0"/>
              <a:t>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6,-</a:t>
            </a:r>
            <a:r>
              <a:rPr lang="es-ES" dirty="0" smtClean="0"/>
              <a:t>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7,-</a:t>
            </a:r>
            <a:r>
              <a:rPr lang="es-ES" dirty="0" smtClean="0"/>
              <a:t>__________________________________</a:t>
            </a:r>
          </a:p>
          <a:p>
            <a:pPr>
              <a:lnSpc>
                <a:spcPct val="200000"/>
              </a:lnSpc>
              <a:spcBef>
                <a:spcPts val="600"/>
              </a:spcBef>
            </a:pPr>
            <a:r>
              <a:rPr lang="es-ES" dirty="0" smtClean="0"/>
              <a:t>8,-</a:t>
            </a:r>
            <a:r>
              <a:rPr lang="es-ES" dirty="0" smtClean="0"/>
              <a:t>__________________________________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5903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5" t="30918" r="30000" b="45379"/>
          <a:stretch/>
        </p:blipFill>
        <p:spPr bwMode="auto">
          <a:xfrm>
            <a:off x="4860032" y="3256252"/>
            <a:ext cx="3580746" cy="296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6064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Think</a:t>
            </a:r>
            <a:r>
              <a:rPr lang="es-ES" dirty="0" smtClean="0"/>
              <a:t> of </a:t>
            </a:r>
            <a:r>
              <a:rPr lang="es-ES" dirty="0" err="1" smtClean="0"/>
              <a:t>someone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admire(can be </a:t>
            </a:r>
            <a:r>
              <a:rPr lang="es-ES" dirty="0" err="1" smtClean="0"/>
              <a:t>an</a:t>
            </a:r>
            <a:r>
              <a:rPr lang="es-ES" dirty="0" smtClean="0"/>
              <a:t> </a:t>
            </a:r>
            <a:r>
              <a:rPr lang="es-ES" dirty="0" err="1" smtClean="0"/>
              <a:t>artist</a:t>
            </a:r>
            <a:r>
              <a:rPr lang="es-ES" dirty="0" smtClean="0"/>
              <a:t>) and </a:t>
            </a:r>
            <a:r>
              <a:rPr lang="es-ES" b="1" dirty="0" err="1" smtClean="0">
                <a:solidFill>
                  <a:srgbClr val="FF0000"/>
                </a:solidFill>
              </a:rPr>
              <a:t>write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about</a:t>
            </a:r>
            <a:r>
              <a:rPr lang="es-ES" dirty="0" smtClean="0"/>
              <a:t> </a:t>
            </a:r>
            <a:r>
              <a:rPr lang="es-ES" dirty="0" err="1" smtClean="0"/>
              <a:t>him</a:t>
            </a:r>
            <a:r>
              <a:rPr lang="es-ES" dirty="0" smtClean="0"/>
              <a:t>/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dirty="0" err="1" smtClean="0"/>
              <a:t>you</a:t>
            </a:r>
            <a:r>
              <a:rPr lang="es-ES" dirty="0" smtClean="0"/>
              <a:t> can use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following</a:t>
            </a:r>
            <a:r>
              <a:rPr lang="es-ES" dirty="0" smtClean="0"/>
              <a:t>  </a:t>
            </a:r>
            <a:r>
              <a:rPr lang="es-ES" dirty="0" err="1" smtClean="0"/>
              <a:t>words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box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help</a:t>
            </a:r>
            <a:r>
              <a:rPr lang="es-ES" dirty="0" smtClean="0"/>
              <a:t> </a:t>
            </a:r>
            <a:r>
              <a:rPr lang="es-ES" dirty="0" err="1" smtClean="0"/>
              <a:t>your</a:t>
            </a:r>
            <a:r>
              <a:rPr lang="es-ES" dirty="0" smtClean="0"/>
              <a:t> </a:t>
            </a:r>
            <a:r>
              <a:rPr lang="es-ES" dirty="0" err="1" smtClean="0"/>
              <a:t>self</a:t>
            </a:r>
            <a:r>
              <a:rPr lang="es-ES" dirty="0" smtClean="0"/>
              <a:t> </a:t>
            </a:r>
            <a:r>
              <a:rPr lang="es-ES" dirty="0" err="1" smtClean="0"/>
              <a:t>or</a:t>
            </a:r>
            <a:r>
              <a:rPr lang="es-ES" dirty="0" smtClean="0"/>
              <a:t> 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dirty="0" err="1" smtClean="0"/>
              <a:t>some</a:t>
            </a:r>
            <a:r>
              <a:rPr lang="es-ES" dirty="0" smtClean="0"/>
              <a:t> </a:t>
            </a:r>
            <a:r>
              <a:rPr lang="es-ES" dirty="0" err="1" smtClean="0"/>
              <a:t>others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are </a:t>
            </a:r>
            <a:r>
              <a:rPr lang="es-ES" dirty="0" err="1" smtClean="0"/>
              <a:t>not</a:t>
            </a:r>
            <a:r>
              <a:rPr lang="es-ES" dirty="0" smtClean="0"/>
              <a:t> in </a:t>
            </a:r>
            <a:r>
              <a:rPr lang="es-ES" dirty="0" err="1" smtClean="0"/>
              <a:t>the</a:t>
            </a:r>
            <a:r>
              <a:rPr lang="es-ES" dirty="0" smtClean="0"/>
              <a:t> box .</a:t>
            </a:r>
          </a:p>
          <a:p>
            <a:r>
              <a:rPr lang="es-ES" dirty="0" smtClean="0"/>
              <a:t>(</a:t>
            </a:r>
            <a:r>
              <a:rPr lang="es-ES" dirty="0" err="1" smtClean="0"/>
              <a:t>include</a:t>
            </a:r>
            <a:r>
              <a:rPr lang="es-ES" dirty="0" smtClean="0"/>
              <a:t> </a:t>
            </a:r>
            <a:r>
              <a:rPr lang="es-ES" b="1" dirty="0" smtClean="0">
                <a:solidFill>
                  <a:srgbClr val="FF0000"/>
                </a:solidFill>
              </a:rPr>
              <a:t>10 </a:t>
            </a:r>
            <a:r>
              <a:rPr lang="es-ES" b="1" dirty="0" err="1" smtClean="0">
                <a:solidFill>
                  <a:srgbClr val="FF0000"/>
                </a:solidFill>
              </a:rPr>
              <a:t>physical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adjectives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ans</a:t>
            </a:r>
            <a:r>
              <a:rPr lang="es-ES" b="1" dirty="0" smtClean="0">
                <a:solidFill>
                  <a:srgbClr val="FF0000"/>
                </a:solidFill>
              </a:rPr>
              <a:t> 10 </a:t>
            </a:r>
            <a:r>
              <a:rPr lang="es-ES" b="1" dirty="0" err="1" smtClean="0">
                <a:solidFill>
                  <a:srgbClr val="FF0000"/>
                </a:solidFill>
              </a:rPr>
              <a:t>adjectives</a:t>
            </a:r>
            <a:r>
              <a:rPr lang="es-ES" b="1" dirty="0" smtClean="0">
                <a:solidFill>
                  <a:srgbClr val="FF0000"/>
                </a:solidFill>
              </a:rPr>
              <a:t> of </a:t>
            </a:r>
            <a:r>
              <a:rPr lang="es-ES" b="1" dirty="0" err="1" smtClean="0">
                <a:solidFill>
                  <a:srgbClr val="FF0000"/>
                </a:solidFill>
              </a:rPr>
              <a:t>personality</a:t>
            </a:r>
            <a:r>
              <a:rPr lang="es-ES" b="1" dirty="0" smtClean="0">
                <a:solidFill>
                  <a:srgbClr val="FF0000"/>
                </a:solidFill>
              </a:rPr>
              <a:t> in </a:t>
            </a:r>
            <a:r>
              <a:rPr lang="es-ES" dirty="0" smtClean="0"/>
              <a:t>a </a:t>
            </a:r>
            <a:r>
              <a:rPr lang="es-ES" b="1" dirty="0" err="1" smtClean="0">
                <a:solidFill>
                  <a:srgbClr val="FF0000"/>
                </a:solidFill>
              </a:rPr>
              <a:t>paragraph</a:t>
            </a:r>
            <a:r>
              <a:rPr lang="es-ES" b="1" dirty="0" smtClean="0">
                <a:solidFill>
                  <a:srgbClr val="FF0000"/>
                </a:solidFill>
              </a:rPr>
              <a:t> of 15 </a:t>
            </a:r>
            <a:r>
              <a:rPr lang="es-ES" b="1" dirty="0" err="1" smtClean="0">
                <a:solidFill>
                  <a:srgbClr val="FF0000"/>
                </a:solidFill>
              </a:rPr>
              <a:t>lines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smtClean="0"/>
              <a:t>min.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Include</a:t>
            </a:r>
            <a:r>
              <a:rPr lang="es-ES" b="1" dirty="0" smtClean="0">
                <a:solidFill>
                  <a:srgbClr val="FF0000"/>
                </a:solidFill>
              </a:rPr>
              <a:t> </a:t>
            </a:r>
            <a:r>
              <a:rPr lang="es-ES" dirty="0" err="1" smtClean="0"/>
              <a:t>also</a:t>
            </a:r>
            <a:r>
              <a:rPr lang="es-ES" dirty="0" smtClean="0"/>
              <a:t> </a:t>
            </a:r>
            <a:r>
              <a:rPr lang="es-ES" dirty="0" err="1" smtClean="0"/>
              <a:t>his</a:t>
            </a:r>
            <a:r>
              <a:rPr lang="es-ES" dirty="0" smtClean="0"/>
              <a:t>/</a:t>
            </a:r>
            <a:r>
              <a:rPr lang="es-ES" dirty="0" err="1" smtClean="0"/>
              <a:t>her</a:t>
            </a:r>
            <a:r>
              <a:rPr lang="es-ES" dirty="0" smtClean="0"/>
              <a:t> </a:t>
            </a:r>
            <a:r>
              <a:rPr lang="es-ES" b="1" dirty="0" err="1" smtClean="0">
                <a:solidFill>
                  <a:srgbClr val="FF0000"/>
                </a:solidFill>
              </a:rPr>
              <a:t>picture</a:t>
            </a:r>
            <a:r>
              <a:rPr lang="es-ES" dirty="0" smtClean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0781" r="33908" b="34609"/>
          <a:stretch/>
        </p:blipFill>
        <p:spPr bwMode="auto">
          <a:xfrm>
            <a:off x="636272" y="1772816"/>
            <a:ext cx="3888432" cy="296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018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384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person</a:t>
            </a:r>
            <a:r>
              <a:rPr lang="es-ES" dirty="0" smtClean="0"/>
              <a:t> I admire </a:t>
            </a:r>
            <a:r>
              <a:rPr lang="es-ES" dirty="0" err="1" smtClean="0"/>
              <a:t>is</a:t>
            </a:r>
            <a:r>
              <a:rPr lang="es-ES" dirty="0" smtClean="0"/>
              <a:t>…………………………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07504" y="548680"/>
            <a:ext cx="895629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r>
              <a:rPr lang="es-ES" dirty="0" smtClean="0"/>
              <a:t>____________________________________________________________________________</a:t>
            </a:r>
          </a:p>
          <a:p>
            <a:endParaRPr lang="es-ES" dirty="0" smtClean="0"/>
          </a:p>
        </p:txBody>
      </p:sp>
      <p:sp>
        <p:nvSpPr>
          <p:cNvPr id="6" name="5 Rectángulo redondeado"/>
          <p:cNvSpPr/>
          <p:nvPr/>
        </p:nvSpPr>
        <p:spPr>
          <a:xfrm>
            <a:off x="6300192" y="5085184"/>
            <a:ext cx="1800200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680424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Picture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1726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</Words>
  <Application>Microsoft Office PowerPoint</Application>
  <PresentationFormat>Presentación en pantalla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2</cp:revision>
  <dcterms:created xsi:type="dcterms:W3CDTF">2015-07-01T13:25:51Z</dcterms:created>
  <dcterms:modified xsi:type="dcterms:W3CDTF">2015-07-01T13:43:19Z</dcterms:modified>
</cp:coreProperties>
</file>