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3396"/>
  </p:normalViewPr>
  <p:slideViewPr>
    <p:cSldViewPr snapToGrid="0" snapToObjects="1" showGuides="1">
      <p:cViewPr varScale="1">
        <p:scale>
          <a:sx n="58" d="100"/>
          <a:sy n="58" d="100"/>
        </p:scale>
        <p:origin x="25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A82B84-805E-8E46-9877-97E95530B18B}" type="datetimeFigureOut">
              <a:rPr lang="es-ES_tradnl" smtClean="0"/>
              <a:t>27/3/19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407624F-1DF6-EE42-AD25-C6375A0041E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026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91426"/>
            <a:ext cx="7886700" cy="2853144"/>
          </a:xfrm>
        </p:spPr>
        <p:txBody>
          <a:bodyPr>
            <a:normAutofit/>
          </a:bodyPr>
          <a:lstStyle/>
          <a:p>
            <a:pPr algn="ctr"/>
            <a:r>
              <a:rPr lang="es-ES_tradnl" smtClean="0">
                <a:solidFill>
                  <a:srgbClr val="002060"/>
                </a:solidFill>
              </a:rPr>
              <a:t>RETROALIMENTACIÓN DE LOS APRENDIZAJES Y COMPETENCIAS DESARROLLADAS EN EL PERIODO DE FEBRERO-MARZO</a:t>
            </a:r>
            <a:endParaRPr lang="es-ES_tradnl" dirty="0">
              <a:solidFill>
                <a:srgbClr val="00206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1" y="4121599"/>
            <a:ext cx="7886700" cy="948812"/>
          </a:xfrm>
        </p:spPr>
        <p:txBody>
          <a:bodyPr>
            <a:normAutofit/>
          </a:bodyPr>
          <a:lstStyle/>
          <a:p>
            <a:r>
              <a:rPr lang="es-ES_tradnl" sz="2700" b="1">
                <a:solidFill>
                  <a:schemeClr val="accent6">
                    <a:lumMod val="50000"/>
                  </a:schemeClr>
                </a:solidFill>
              </a:rPr>
              <a:t>CURSO: FORMA, ESPACIO Y MEDIDA</a:t>
            </a:r>
          </a:p>
        </p:txBody>
      </p:sp>
    </p:spTree>
    <p:extLst>
      <p:ext uri="{BB962C8B-B14F-4D97-AF65-F5344CB8AC3E}">
        <p14:creationId xmlns:p14="http://schemas.microsoft.com/office/powerpoint/2010/main" val="11579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77" y="380152"/>
            <a:ext cx="4237462" cy="63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5502"/>
            <a:ext cx="7264610" cy="6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382"/>
          <a:stretch/>
        </p:blipFill>
        <p:spPr>
          <a:xfrm>
            <a:off x="981307" y="0"/>
            <a:ext cx="7786890" cy="69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80585"/>
            <a:ext cx="7073900" cy="4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3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5" y="208750"/>
            <a:ext cx="7605131" cy="63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52" y="267629"/>
            <a:ext cx="8363414" cy="1828800"/>
          </a:xfrm>
        </p:spPr>
        <p:txBody>
          <a:bodyPr>
            <a:normAutofit fontScale="90000"/>
          </a:bodyPr>
          <a:lstStyle/>
          <a:p>
            <a:r>
              <a:rPr lang="es-ES_tradnl" smtClean="0"/>
              <a:t>MATERIALES QUE POR MEDIO DEL JUEGO, LA MANIULACIÓN, LA EXPLORACIÓ, LA PERCEPCIÓN Y LA RESOLUCIÓN DE PROBLEMAS FAVORECEN EL DESARROLLO DE LOS APRENDIZAJES DE LA FORMA, ESPACIO Y MEDIDA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4713" y="2096429"/>
            <a:ext cx="3590692" cy="3101983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TANGRAM</a:t>
            </a:r>
          </a:p>
          <a:p>
            <a:r>
              <a:rPr lang="es-ES_tradnl" sz="2400" dirty="0" smtClean="0"/>
              <a:t>ROMPECABEZA</a:t>
            </a:r>
          </a:p>
          <a:p>
            <a:r>
              <a:rPr lang="es-ES_tradnl" sz="2400" dirty="0" smtClean="0"/>
              <a:t>JUEGOS DE POSICIONES</a:t>
            </a:r>
          </a:p>
          <a:p>
            <a:r>
              <a:rPr lang="es-ES_tradnl" sz="2400" dirty="0" smtClean="0"/>
              <a:t>LEGO</a:t>
            </a:r>
          </a:p>
          <a:p>
            <a:r>
              <a:rPr lang="es-ES_tradnl" sz="2400" dirty="0" smtClean="0"/>
              <a:t>REGLETAS</a:t>
            </a:r>
          </a:p>
          <a:p>
            <a:r>
              <a:rPr lang="es-ES_tradnl" sz="2400" dirty="0" smtClean="0"/>
              <a:t>RETICULA</a:t>
            </a:r>
          </a:p>
          <a:p>
            <a:r>
              <a:rPr lang="es-ES_tradnl" sz="2400" dirty="0" smtClean="0"/>
              <a:t>MAPAS</a:t>
            </a:r>
          </a:p>
          <a:p>
            <a:r>
              <a:rPr lang="es-ES_tradnl" sz="2400" dirty="0" smtClean="0"/>
              <a:t>CROQUIS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5573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ultado de imagen para CONCEPTOS DE FIGURAS GEOMETR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3" y="200722"/>
            <a:ext cx="7101377" cy="64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3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" r="872" b="6109"/>
          <a:stretch/>
        </p:blipFill>
        <p:spPr>
          <a:xfrm>
            <a:off x="462178" y="379141"/>
            <a:ext cx="8549684" cy="5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0800"/>
            <a:ext cx="7295868" cy="48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0360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104</TotalTime>
  <Words>62</Words>
  <Application>Microsoft Macintosh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Gill Sans MT</vt:lpstr>
      <vt:lpstr>Arial</vt:lpstr>
      <vt:lpstr>Paquete</vt:lpstr>
      <vt:lpstr>RETROALIMENTACIÓN DE LOS APRENDIZAJES Y COMPETENCIAS DESARROLLADAS EN EL PERIODO DE FEBRERO-MARZO</vt:lpstr>
      <vt:lpstr>Presentación de PowerPoint</vt:lpstr>
      <vt:lpstr>Presentación de PowerPoint</vt:lpstr>
      <vt:lpstr>Presentación de PowerPoint</vt:lpstr>
      <vt:lpstr>Presentación de PowerPoint</vt:lpstr>
      <vt:lpstr>MATERIALES QUE POR MEDIO DEL JUEGO, LA MANIULACIÓN, LA EXPLORACIÓ, LA PERCEPCIÓN Y LA RESOLUCIÓN DE PROBLEMAS FAVORECEN EL DESARROLLO DE LOS APRENDIZAJES DE LA FORMA, ESPACIO Y MEDIDA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7</cp:revision>
  <cp:lastPrinted>2019-03-28T01:48:05Z</cp:lastPrinted>
  <dcterms:created xsi:type="dcterms:W3CDTF">2019-03-28T01:39:01Z</dcterms:created>
  <dcterms:modified xsi:type="dcterms:W3CDTF">2019-03-28T03:23:22Z</dcterms:modified>
</cp:coreProperties>
</file>