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8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DA2E-CF62-4A63-97ED-B2F6E073EC81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834D-B91E-415F-A060-64C06808049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21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DA2E-CF62-4A63-97ED-B2F6E073EC81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834D-B91E-415F-A060-64C06808049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2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DA2E-CF62-4A63-97ED-B2F6E073EC81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834D-B91E-415F-A060-64C06808049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4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DA2E-CF62-4A63-97ED-B2F6E073EC81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834D-B91E-415F-A060-64C06808049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90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DA2E-CF62-4A63-97ED-B2F6E073EC81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834D-B91E-415F-A060-64C06808049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DA2E-CF62-4A63-97ED-B2F6E073EC81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834D-B91E-415F-A060-64C06808049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31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DA2E-CF62-4A63-97ED-B2F6E073EC81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834D-B91E-415F-A060-64C06808049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5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DA2E-CF62-4A63-97ED-B2F6E073EC81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834D-B91E-415F-A060-64C06808049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59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DA2E-CF62-4A63-97ED-B2F6E073EC81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834D-B91E-415F-A060-64C06808049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18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DA2E-CF62-4A63-97ED-B2F6E073EC81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834D-B91E-415F-A060-64C06808049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78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DA2E-CF62-4A63-97ED-B2F6E073EC81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834D-B91E-415F-A060-64C06808049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69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EDA2E-CF62-4A63-97ED-B2F6E073EC81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E834D-B91E-415F-A060-64C06808049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9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4.pn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8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44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673927" y="1316182"/>
            <a:ext cx="2369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omic Sans MS" panose="030F0702030302020204" pitchFamily="66" charset="0"/>
              </a:rPr>
              <a:t>Escena 2</a:t>
            </a:r>
            <a:r>
              <a:rPr lang="es-MX" dirty="0"/>
              <a:t>.</a:t>
            </a:r>
            <a:endParaRPr lang="en-US" dirty="0"/>
          </a:p>
        </p:txBody>
      </p:sp>
      <p:sp>
        <p:nvSpPr>
          <p:cNvPr id="4" name="CuadroTexto 3"/>
          <p:cNvSpPr txBox="1"/>
          <p:nvPr/>
        </p:nvSpPr>
        <p:spPr>
          <a:xfrm>
            <a:off x="2673928" y="3887036"/>
            <a:ext cx="2369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omic Sans MS" panose="030F0702030302020204" pitchFamily="66" charset="0"/>
              </a:rPr>
              <a:t>Escena 3</a:t>
            </a:r>
            <a:r>
              <a:rPr lang="es-MX" dirty="0"/>
              <a:t>.</a:t>
            </a:r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BEC3C47-6308-D8AF-00DA-A07CD9C750BD}"/>
              </a:ext>
            </a:extLst>
          </p:cNvPr>
          <p:cNvSpPr txBox="1"/>
          <p:nvPr/>
        </p:nvSpPr>
        <p:spPr>
          <a:xfrm>
            <a:off x="3048000" y="2263078"/>
            <a:ext cx="587432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err="1">
                <a:latin typeface="Comic Sans MS" panose="030F0702030302020204" pitchFamily="66" charset="0"/>
              </a:rPr>
              <a:t>Pharrel</a:t>
            </a:r>
            <a:r>
              <a:rPr lang="es-MX" sz="2400" dirty="0">
                <a:latin typeface="Comic Sans MS" panose="030F0702030302020204" pitchFamily="66" charset="0"/>
              </a:rPr>
              <a:t> Williams- </a:t>
            </a:r>
            <a:r>
              <a:rPr lang="es-MX" sz="2400" dirty="0" err="1">
                <a:latin typeface="Comic Sans MS" panose="030F0702030302020204" pitchFamily="66" charset="0"/>
              </a:rPr>
              <a:t>Happy</a:t>
            </a:r>
            <a:endParaRPr lang="es-MX" sz="2400" dirty="0">
              <a:latin typeface="Comic Sans MS" panose="030F0702030302020204" pitchFamily="66" charset="0"/>
            </a:endParaRPr>
          </a:p>
          <a:p>
            <a:pPr algn="ctr"/>
            <a:endParaRPr lang="es-MX" sz="2400" dirty="0">
              <a:latin typeface="Comic Sans MS" panose="030F0702030302020204" pitchFamily="66" charset="0"/>
            </a:endParaRPr>
          </a:p>
          <a:p>
            <a:pPr algn="ctr"/>
            <a:r>
              <a:rPr lang="es-MX" sz="1400" dirty="0">
                <a:latin typeface="Comic Sans MS" panose="030F0702030302020204" pitchFamily="66" charset="0"/>
              </a:rPr>
              <a:t>https://youtu.be/ZbZSe6N_BXs?si=IZXQDYj9bkePSGkj </a:t>
            </a:r>
          </a:p>
          <a:p>
            <a:pPr algn="ctr"/>
            <a:endParaRPr lang="es-MX" sz="2400" dirty="0"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3E9B9F7-1B8E-844F-A3D7-3CDBF9AE09BA}"/>
              </a:ext>
            </a:extLst>
          </p:cNvPr>
          <p:cNvSpPr txBox="1"/>
          <p:nvPr/>
        </p:nvSpPr>
        <p:spPr>
          <a:xfrm>
            <a:off x="3048000" y="4833932"/>
            <a:ext cx="587432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Comic Sans MS" panose="030F0702030302020204" pitchFamily="66" charset="0"/>
              </a:rPr>
              <a:t>Rayos y Truenos- efectos de sonido</a:t>
            </a:r>
          </a:p>
          <a:p>
            <a:pPr algn="ctr"/>
            <a:endParaRPr lang="es-MX" sz="2400" dirty="0">
              <a:latin typeface="Comic Sans MS" panose="030F0702030302020204" pitchFamily="66" charset="0"/>
            </a:endParaRPr>
          </a:p>
          <a:p>
            <a:pPr algn="ctr"/>
            <a:r>
              <a:rPr lang="es-MX" sz="1400" dirty="0">
                <a:latin typeface="Comic Sans MS" panose="030F0702030302020204" pitchFamily="66" charset="0"/>
              </a:rPr>
              <a:t>https://youtu.be/WI0s9euRtCE?si=wQdpgR-pn8pXMwmi </a:t>
            </a:r>
          </a:p>
          <a:p>
            <a:pPr algn="ctr"/>
            <a:endParaRPr lang="es-MX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73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673927" y="1316182"/>
            <a:ext cx="2369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omic Sans MS" panose="030F0702030302020204" pitchFamily="66" charset="0"/>
              </a:rPr>
              <a:t>Escena 4</a:t>
            </a:r>
            <a:r>
              <a:rPr lang="es-MX" dirty="0"/>
              <a:t>.</a:t>
            </a:r>
            <a:endParaRPr lang="en-US" dirty="0"/>
          </a:p>
        </p:txBody>
      </p:sp>
      <p:sp>
        <p:nvSpPr>
          <p:cNvPr id="4" name="CuadroTexto 3"/>
          <p:cNvSpPr txBox="1"/>
          <p:nvPr/>
        </p:nvSpPr>
        <p:spPr>
          <a:xfrm>
            <a:off x="2673928" y="3887036"/>
            <a:ext cx="2369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omic Sans MS" panose="030F0702030302020204" pitchFamily="66" charset="0"/>
              </a:rPr>
              <a:t>Escena 5</a:t>
            </a:r>
            <a:r>
              <a:rPr lang="es-MX" dirty="0"/>
              <a:t>.</a:t>
            </a:r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132F049-83AA-DD06-12BF-B64F04C3F9DD}"/>
              </a:ext>
            </a:extLst>
          </p:cNvPr>
          <p:cNvSpPr txBox="1"/>
          <p:nvPr/>
        </p:nvSpPr>
        <p:spPr>
          <a:xfrm>
            <a:off x="3255818" y="4779817"/>
            <a:ext cx="568036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err="1">
                <a:latin typeface="Comic Sans MS" panose="030F0702030302020204" pitchFamily="66" charset="0"/>
              </a:rPr>
              <a:t>Melodia</a:t>
            </a:r>
            <a:r>
              <a:rPr lang="es-MX" sz="2400" dirty="0">
                <a:latin typeface="Comic Sans MS" panose="030F0702030302020204" pitchFamily="66" charset="0"/>
              </a:rPr>
              <a:t> triste</a:t>
            </a:r>
          </a:p>
          <a:p>
            <a:endParaRPr lang="es-MX" dirty="0"/>
          </a:p>
          <a:p>
            <a:r>
              <a:rPr lang="es-MX" dirty="0"/>
              <a:t>https://youtu.be/vWNPmEKGXc0?si=SDt6KeS5CQ_rUlf2 </a:t>
            </a:r>
          </a:p>
          <a:p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800CBBF-A16E-216B-A824-8D196DA63587}"/>
              </a:ext>
            </a:extLst>
          </p:cNvPr>
          <p:cNvSpPr txBox="1"/>
          <p:nvPr/>
        </p:nvSpPr>
        <p:spPr>
          <a:xfrm>
            <a:off x="3255817" y="2078183"/>
            <a:ext cx="568036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Comic Sans MS" panose="030F0702030302020204" pitchFamily="66" charset="0"/>
              </a:rPr>
              <a:t>La merienda. </a:t>
            </a:r>
            <a:r>
              <a:rPr lang="es-MX" sz="2400" dirty="0" err="1">
                <a:latin typeface="Comic Sans MS" panose="030F0702030302020204" pitchFamily="66" charset="0"/>
              </a:rPr>
              <a:t>Cri</a:t>
            </a:r>
            <a:r>
              <a:rPr lang="es-MX" sz="2400" dirty="0">
                <a:latin typeface="Comic Sans MS" panose="030F0702030302020204" pitchFamily="66" charset="0"/>
              </a:rPr>
              <a:t> </a:t>
            </a:r>
            <a:r>
              <a:rPr lang="es-MX" sz="2400" dirty="0" err="1">
                <a:latin typeface="Comic Sans MS" panose="030F0702030302020204" pitchFamily="66" charset="0"/>
              </a:rPr>
              <a:t>Cri</a:t>
            </a:r>
            <a:endParaRPr lang="es-MX" sz="2400" dirty="0">
              <a:latin typeface="Comic Sans MS" panose="030F0702030302020204" pitchFamily="66" charset="0"/>
            </a:endParaRPr>
          </a:p>
          <a:p>
            <a:pPr algn="ctr"/>
            <a:endParaRPr lang="es-MX" sz="2400" dirty="0">
              <a:latin typeface="Comic Sans MS" panose="030F0702030302020204" pitchFamily="66" charset="0"/>
            </a:endParaRPr>
          </a:p>
          <a:p>
            <a:pPr algn="ctr"/>
            <a:r>
              <a:rPr lang="es-MX" sz="1600" dirty="0">
                <a:latin typeface="Comic Sans MS" panose="030F0702030302020204" pitchFamily="66" charset="0"/>
              </a:rPr>
              <a:t>https://youtu.be/y4kbP8LFqzo?si=IFo56pl6wdYwUcv0</a:t>
            </a:r>
          </a:p>
          <a:p>
            <a:pPr algn="ctr"/>
            <a:endParaRPr lang="es-MX" sz="2400" dirty="0">
              <a:latin typeface="Comic Sans MS" panose="030F0702030302020204" pitchFamily="66" charset="0"/>
            </a:endParaRPr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08787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673927" y="1316182"/>
            <a:ext cx="2369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omic Sans MS" panose="030F0702030302020204" pitchFamily="66" charset="0"/>
              </a:rPr>
              <a:t>Escena 6</a:t>
            </a:r>
            <a:r>
              <a:rPr lang="es-MX" dirty="0"/>
              <a:t>.</a:t>
            </a:r>
            <a:endParaRPr lang="en-US" dirty="0"/>
          </a:p>
        </p:txBody>
      </p:sp>
      <p:sp>
        <p:nvSpPr>
          <p:cNvPr id="4" name="CuadroTexto 3"/>
          <p:cNvSpPr txBox="1"/>
          <p:nvPr/>
        </p:nvSpPr>
        <p:spPr>
          <a:xfrm>
            <a:off x="2673928" y="3887036"/>
            <a:ext cx="2369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omic Sans MS" panose="030F0702030302020204" pitchFamily="66" charset="0"/>
              </a:rPr>
              <a:t>Escena 7</a:t>
            </a:r>
            <a:r>
              <a:rPr lang="es-MX" dirty="0"/>
              <a:t>.</a:t>
            </a:r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A7F07D-BC21-6DA6-C0F1-0EB8BEE332EC}"/>
              </a:ext>
            </a:extLst>
          </p:cNvPr>
          <p:cNvSpPr txBox="1"/>
          <p:nvPr/>
        </p:nvSpPr>
        <p:spPr>
          <a:xfrm>
            <a:off x="3117272" y="2136338"/>
            <a:ext cx="568036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Comic Sans MS" panose="030F0702030302020204" pitchFamily="66" charset="0"/>
              </a:rPr>
              <a:t>Master </a:t>
            </a:r>
            <a:r>
              <a:rPr lang="es-MX" sz="2400" dirty="0" err="1">
                <a:latin typeface="Comic Sans MS" panose="030F0702030302020204" pitchFamily="66" charset="0"/>
              </a:rPr>
              <a:t>of</a:t>
            </a:r>
            <a:r>
              <a:rPr lang="es-MX" sz="2400" dirty="0">
                <a:latin typeface="Comic Sans MS" panose="030F0702030302020204" pitchFamily="66" charset="0"/>
              </a:rPr>
              <a:t> </a:t>
            </a:r>
            <a:r>
              <a:rPr lang="es-MX" sz="2400" dirty="0" err="1">
                <a:latin typeface="Comic Sans MS" panose="030F0702030302020204" pitchFamily="66" charset="0"/>
              </a:rPr>
              <a:t>Puppets</a:t>
            </a:r>
            <a:endParaRPr lang="es-MX" sz="2400" dirty="0">
              <a:latin typeface="Comic Sans MS" panose="030F0702030302020204" pitchFamily="66" charset="0"/>
            </a:endParaRPr>
          </a:p>
          <a:p>
            <a:pPr algn="ctr"/>
            <a:endParaRPr lang="es-MX" dirty="0"/>
          </a:p>
          <a:p>
            <a:r>
              <a:rPr lang="es-MX" dirty="0"/>
              <a:t>https://youtu.be/E0ozmU9cJDg?si=eRKbkwNB7mSmvzwL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96316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59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43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35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66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4052" y1="67081" x2="81863" y2="30745"/>
                        <a14:foregroundMark x1="70261" y1="15062" x2="80229" y2="22050"/>
                        <a14:foregroundMark x1="66667" y1="10870" x2="76797" y2="18012"/>
                        <a14:foregroundMark x1="77288" y1="18323" x2="79248" y2="20342"/>
                        <a14:foregroundMark x1="15033" y1="71739" x2="8660" y2="83075"/>
                        <a14:foregroundMark x1="18791" y1="88354" x2="60294" y2="93323"/>
                      </a14:backgroundRemoval>
                    </a14:imgEffect>
                  </a14:imgLayer>
                </a14:imgProps>
              </a:ext>
            </a:extLst>
          </a:blip>
          <a:srcRect l="2941" t="2456" r="2466" b="3360"/>
          <a:stretch/>
        </p:blipFill>
        <p:spPr>
          <a:xfrm rot="21387428">
            <a:off x="1496290" y="1163782"/>
            <a:ext cx="3702519" cy="387927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719" r="8977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906836">
            <a:off x="7621379" y="306885"/>
            <a:ext cx="2586782" cy="518017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588022" y="5699005"/>
            <a:ext cx="35190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>
                <a:latin typeface="Comic Sans MS" panose="030F0702030302020204" pitchFamily="66" charset="0"/>
              </a:rPr>
              <a:t>Luces</a:t>
            </a:r>
            <a:endParaRPr lang="en-US" sz="6000" b="1" dirty="0">
              <a:latin typeface="Comic Sans MS" panose="030F0702030302020204" pitchFamily="66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746952" y="5449623"/>
            <a:ext cx="43356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>
                <a:latin typeface="Comic Sans MS" panose="030F0702030302020204" pitchFamily="66" charset="0"/>
              </a:rPr>
              <a:t>Micrófonos</a:t>
            </a:r>
            <a:endParaRPr lang="en-US" sz="6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595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3" b="96947" l="9915" r="89915"/>
                    </a14:imgEffect>
                  </a14:imgLayer>
                </a14:imgProps>
              </a:ext>
            </a:extLst>
          </a:blip>
          <a:srcRect l="13697" t="2367" r="15439" b="4587"/>
          <a:stretch/>
        </p:blipFill>
        <p:spPr>
          <a:xfrm>
            <a:off x="1898073" y="1177636"/>
            <a:ext cx="2881745" cy="383771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43" b="95143" l="2000" r="99143">
                        <a14:foregroundMark x1="35143" y1="65429" x2="47714" y2="81143"/>
                        <a14:foregroundMark x1="26000" y1="19429" x2="48286" y2="20000"/>
                        <a14:backgroundMark x1="27714" y1="31714" x2="36571" y2="34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7054" y="685801"/>
            <a:ext cx="4468091" cy="446809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588022" y="5699005"/>
            <a:ext cx="35190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>
                <a:latin typeface="Comic Sans MS" panose="030F0702030302020204" pitchFamily="66" charset="0"/>
              </a:rPr>
              <a:t>Bocina</a:t>
            </a:r>
            <a:endParaRPr lang="en-US" sz="6000" b="1" dirty="0">
              <a:latin typeface="Comic Sans MS" panose="030F0702030302020204" pitchFamily="66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695098" y="5498114"/>
            <a:ext cx="4244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>
                <a:latin typeface="Comic Sans MS" panose="030F0702030302020204" pitchFamily="66" charset="0"/>
              </a:rPr>
              <a:t>Distintivos</a:t>
            </a:r>
            <a:endParaRPr lang="en-US" sz="6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592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4688" y1="52188" x2="23750" y2="74688"/>
                        <a14:foregroundMark x1="69688" y1="15313" x2="62813" y2="43750"/>
                        <a14:foregroundMark x1="80938" y1="54688" x2="79063" y2="76563"/>
                        <a14:foregroundMark x1="80000" y1="49375" x2="89688" y2="49688"/>
                        <a14:foregroundMark x1="25313" y1="19688" x2="40000" y2="15625"/>
                        <a14:foregroundMark x1="81875" y1="48438" x2="81875" y2="503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1491" y="1073726"/>
            <a:ext cx="4281054" cy="407323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146" b="92604" l="10000" r="97188">
                        <a14:foregroundMark x1="16458" y1="50208" x2="37292" y2="78021"/>
                        <a14:foregroundMark x1="21563" y1="68542" x2="23438" y2="86250"/>
                        <a14:foregroundMark x1="16771" y1="78021" x2="41146" y2="78646"/>
                        <a14:foregroundMark x1="40208" y1="60625" x2="37292" y2="68229"/>
                        <a14:foregroundMark x1="18958" y1="43542" x2="36354" y2="12188"/>
                        <a14:foregroundMark x1="38333" y1="81146" x2="42708" y2="65313"/>
                        <a14:foregroundMark x1="14583" y1="82083" x2="26250" y2="86875"/>
                        <a14:foregroundMark x1="16771" y1="85313" x2="21875" y2="89688"/>
                        <a14:foregroundMark x1="17083" y1="86563" x2="14896" y2="84063"/>
                        <a14:foregroundMark x1="25000" y1="57396" x2="19583" y2="35000"/>
                        <a14:foregroundMark x1="79479" y1="38750" x2="82604" y2="70729"/>
                        <a14:foregroundMark x1="31667" y1="53958" x2="35417" y2="49792"/>
                        <a14:backgroundMark x1="56042" y1="10938" x2="55729" y2="60625"/>
                        <a14:backgroundMark x1="89896" y1="22292" x2="89896" y2="22292"/>
                        <a14:backgroundMark x1="81354" y1="22292" x2="81354" y2="22292"/>
                        <a14:backgroundMark x1="77188" y1="22917" x2="81979" y2="23229"/>
                        <a14:backgroundMark x1="44583" y1="46042" x2="46563" y2="58021"/>
                      </a14:backgroundRemoval>
                    </a14:imgEffect>
                  </a14:imgLayer>
                </a14:imgProps>
              </a:ext>
            </a:extLst>
          </a:blip>
          <a:srcRect l="10444" t="7120" r="1899" b="9336"/>
          <a:stretch/>
        </p:blipFill>
        <p:spPr>
          <a:xfrm>
            <a:off x="7010400" y="942108"/>
            <a:ext cx="4045528" cy="385566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91491" y="5712856"/>
            <a:ext cx="40679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>
                <a:latin typeface="Comic Sans MS" panose="030F0702030302020204" pitchFamily="66" charset="0"/>
              </a:rPr>
              <a:t>Distintivos</a:t>
            </a:r>
            <a:endParaRPr lang="en-US" sz="6000" b="1" dirty="0">
              <a:latin typeface="Comic Sans MS" panose="030F0702030302020204" pitchFamily="66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273637" y="5444747"/>
            <a:ext cx="35190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>
                <a:latin typeface="Comic Sans MS" panose="030F0702030302020204" pitchFamily="66" charset="0"/>
              </a:rPr>
              <a:t>Columnas </a:t>
            </a:r>
            <a:endParaRPr lang="en-US" sz="6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038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91491" y="5712856"/>
            <a:ext cx="40679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>
                <a:latin typeface="Comic Sans MS" panose="030F0702030302020204" pitchFamily="66" charset="0"/>
              </a:rPr>
              <a:t>Sillas</a:t>
            </a:r>
            <a:endParaRPr lang="en-US" sz="6000" b="1" dirty="0">
              <a:latin typeface="Comic Sans MS" panose="030F0702030302020204" pitchFamily="66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273637" y="5444747"/>
            <a:ext cx="35190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>
                <a:latin typeface="Comic Sans MS" panose="030F0702030302020204" pitchFamily="66" charset="0"/>
              </a:rPr>
              <a:t>Juguetes</a:t>
            </a:r>
            <a:endParaRPr lang="en-US" sz="6000" b="1" dirty="0">
              <a:latin typeface="Comic Sans MS" panose="030F0702030302020204" pitchFamily="66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9" b="98667" l="8167" r="9483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4681" y="1175039"/>
            <a:ext cx="5249719" cy="393728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00" b="100000" l="23600" r="76700">
                        <a14:foregroundMark x1="53900" y1="86500" x2="57600" y2="86500"/>
                      </a14:backgroundRemoval>
                    </a14:imgEffect>
                  </a14:imgLayer>
                </a14:imgProps>
              </a:ext>
            </a:extLst>
          </a:blip>
          <a:srcRect l="21702" r="19551"/>
          <a:stretch/>
        </p:blipFill>
        <p:spPr>
          <a:xfrm>
            <a:off x="6739081" y="911803"/>
            <a:ext cx="2175163" cy="370262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78" b="96075" l="9804" r="897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63679" y="1839042"/>
            <a:ext cx="2904419" cy="253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224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104</Words>
  <Application>Microsoft Office PowerPoint</Application>
  <PresentationFormat>Panorámica</PresentationFormat>
  <Paragraphs>30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JOANA ESMERALDA RINCON GUERRERO</cp:lastModifiedBy>
  <cp:revision>7</cp:revision>
  <dcterms:created xsi:type="dcterms:W3CDTF">2024-04-12T00:19:45Z</dcterms:created>
  <dcterms:modified xsi:type="dcterms:W3CDTF">2024-04-12T01:39:56Z</dcterms:modified>
</cp:coreProperties>
</file>