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7" r:id="rId4"/>
    <p:sldId id="261" r:id="rId5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9216-5FA4-410E-B2F2-37F6925F40D2}" type="datetimeFigureOut">
              <a:rPr lang="es-MX" smtClean="0"/>
              <a:t>15/02/2024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93E-3EE4-4704-B217-DEAA116D1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954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9216-5FA4-410E-B2F2-37F6925F40D2}" type="datetimeFigureOut">
              <a:rPr lang="es-MX" smtClean="0"/>
              <a:t>15/02/2024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93E-3EE4-4704-B217-DEAA116D1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856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9216-5FA4-410E-B2F2-37F6925F40D2}" type="datetimeFigureOut">
              <a:rPr lang="es-MX" smtClean="0"/>
              <a:t>15/02/2024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93E-3EE4-4704-B217-DEAA116D1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815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9216-5FA4-410E-B2F2-37F6925F40D2}" type="datetimeFigureOut">
              <a:rPr lang="es-MX" smtClean="0"/>
              <a:t>15/02/2024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93E-3EE4-4704-B217-DEAA116D1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8849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9216-5FA4-410E-B2F2-37F6925F40D2}" type="datetimeFigureOut">
              <a:rPr lang="es-MX" smtClean="0"/>
              <a:t>15/02/2024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93E-3EE4-4704-B217-DEAA116D1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944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9216-5FA4-410E-B2F2-37F6925F40D2}" type="datetimeFigureOut">
              <a:rPr lang="es-MX" smtClean="0"/>
              <a:t>15/02/2024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93E-3EE4-4704-B217-DEAA116D1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73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9216-5FA4-410E-B2F2-37F6925F40D2}" type="datetimeFigureOut">
              <a:rPr lang="es-MX" smtClean="0"/>
              <a:t>15/02/2024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93E-3EE4-4704-B217-DEAA116D1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070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9216-5FA4-410E-B2F2-37F6925F40D2}" type="datetimeFigureOut">
              <a:rPr lang="es-MX" smtClean="0"/>
              <a:t>15/02/2024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93E-3EE4-4704-B217-DEAA116D1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4499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9216-5FA4-410E-B2F2-37F6925F40D2}" type="datetimeFigureOut">
              <a:rPr lang="es-MX" smtClean="0"/>
              <a:t>15/02/2024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93E-3EE4-4704-B217-DEAA116D1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5707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9216-5FA4-410E-B2F2-37F6925F40D2}" type="datetimeFigureOut">
              <a:rPr lang="es-MX" smtClean="0"/>
              <a:t>15/02/2024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93E-3EE4-4704-B217-DEAA116D1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697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9216-5FA4-410E-B2F2-37F6925F40D2}" type="datetimeFigureOut">
              <a:rPr lang="es-MX" smtClean="0"/>
              <a:t>15/02/2024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693E-3EE4-4704-B217-DEAA116D1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547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B9216-5FA4-410E-B2F2-37F6925F40D2}" type="datetimeFigureOut">
              <a:rPr lang="es-MX" smtClean="0"/>
              <a:t>15/02/2024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0693E-3EE4-4704-B217-DEAA116D1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359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liveworksheets.com/worksheets/en/English_as_a_Second_Language_(ESL)/Listening_and_reading/US_natural_beauty_ub1783165iy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49FFE78-5AC0-6E37-2647-0423C8912B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22" t="26262" r="20923" b="34608"/>
          <a:stretch/>
        </p:blipFill>
        <p:spPr>
          <a:xfrm>
            <a:off x="140677" y="422031"/>
            <a:ext cx="8665698" cy="6435969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0479FFA3-1676-8169-0DB9-6FEBDA279B0C}"/>
              </a:ext>
            </a:extLst>
          </p:cNvPr>
          <p:cNvSpPr/>
          <p:nvPr/>
        </p:nvSpPr>
        <p:spPr>
          <a:xfrm>
            <a:off x="0" y="-98476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24DE33B6-D31E-E2D4-64BA-DFD22414EBD3}"/>
              </a:ext>
            </a:extLst>
          </p:cNvPr>
          <p:cNvCxnSpPr/>
          <p:nvPr/>
        </p:nvCxnSpPr>
        <p:spPr>
          <a:xfrm>
            <a:off x="0" y="365758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00975A5C-FF77-6FA7-1B8B-B53C7924B98F}"/>
              </a:ext>
            </a:extLst>
          </p:cNvPr>
          <p:cNvSpPr txBox="1"/>
          <p:nvPr/>
        </p:nvSpPr>
        <p:spPr>
          <a:xfrm>
            <a:off x="6724356" y="14066"/>
            <a:ext cx="2346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Workbook</a:t>
            </a:r>
            <a:r>
              <a:rPr lang="es-MX" dirty="0"/>
              <a:t> </a:t>
            </a:r>
            <a:r>
              <a:rPr lang="es-MX" dirty="0" err="1"/>
              <a:t>pg</a:t>
            </a:r>
            <a:r>
              <a:rPr lang="es-MX" dirty="0"/>
              <a:t> 19 ex 1 A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3FD54E76-9454-AB80-5343-2E921A41EA06}"/>
              </a:ext>
            </a:extLst>
          </p:cNvPr>
          <p:cNvSpPr/>
          <p:nvPr/>
        </p:nvSpPr>
        <p:spPr>
          <a:xfrm>
            <a:off x="709684" y="2456597"/>
            <a:ext cx="1719617" cy="52322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5A6EC17-94D4-532B-137A-7BCE2B192919}"/>
              </a:ext>
            </a:extLst>
          </p:cNvPr>
          <p:cNvSpPr/>
          <p:nvPr/>
        </p:nvSpPr>
        <p:spPr>
          <a:xfrm>
            <a:off x="3613717" y="3167390"/>
            <a:ext cx="1719617" cy="52322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56447551-D853-B5AB-4A6F-92B1DC389E23}"/>
              </a:ext>
            </a:extLst>
          </p:cNvPr>
          <p:cNvSpPr/>
          <p:nvPr/>
        </p:nvSpPr>
        <p:spPr>
          <a:xfrm>
            <a:off x="3712191" y="4001069"/>
            <a:ext cx="1719617" cy="52322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A2F5742E-151E-360A-8FFB-6ACAB40244C4}"/>
              </a:ext>
            </a:extLst>
          </p:cNvPr>
          <p:cNvSpPr/>
          <p:nvPr/>
        </p:nvSpPr>
        <p:spPr>
          <a:xfrm>
            <a:off x="7037945" y="5215719"/>
            <a:ext cx="1719617" cy="52322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6B9642F5-4427-D67C-5718-A34A8C7FD502}"/>
              </a:ext>
            </a:extLst>
          </p:cNvPr>
          <p:cNvSpPr/>
          <p:nvPr/>
        </p:nvSpPr>
        <p:spPr>
          <a:xfrm>
            <a:off x="3613717" y="5969022"/>
            <a:ext cx="1719617" cy="52322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6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96A30995-07CC-BA77-DD5D-0564107FB81F}"/>
              </a:ext>
            </a:extLst>
          </p:cNvPr>
          <p:cNvSpPr/>
          <p:nvPr/>
        </p:nvSpPr>
        <p:spPr>
          <a:xfrm>
            <a:off x="0" y="-98476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E9A10A1-DFCC-FB5B-B2E9-5A66C87261F0}"/>
              </a:ext>
            </a:extLst>
          </p:cNvPr>
          <p:cNvCxnSpPr/>
          <p:nvPr/>
        </p:nvCxnSpPr>
        <p:spPr>
          <a:xfrm>
            <a:off x="0" y="365758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1E932A06-A183-4AED-B660-FD240800A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548008"/>
              </p:ext>
            </p:extLst>
          </p:nvPr>
        </p:nvGraphicFramePr>
        <p:xfrm>
          <a:off x="184029" y="888977"/>
          <a:ext cx="5681933" cy="5736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1933">
                  <a:extLst>
                    <a:ext uri="{9D8B030D-6E8A-4147-A177-3AD203B41FA5}">
                      <a16:colId xmlns:a16="http://schemas.microsoft.com/office/drawing/2014/main" val="1191118818"/>
                    </a:ext>
                  </a:extLst>
                </a:gridCol>
              </a:tblGrid>
              <a:tr h="915268">
                <a:tc>
                  <a:txBody>
                    <a:bodyPr/>
                    <a:lstStyle/>
                    <a:p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It´s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hot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dry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some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cacti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plants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are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found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here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328555"/>
                  </a:ext>
                </a:extLst>
              </a:tr>
              <a:tr h="803474">
                <a:tc>
                  <a:txBody>
                    <a:bodyPr/>
                    <a:lstStyle/>
                    <a:p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Taiwan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and Puerto Rico are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examples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of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this</a:t>
                      </a:r>
                      <a:endParaRPr lang="es-MX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526291"/>
                  </a:ext>
                </a:extLst>
              </a:tr>
              <a:tr h="803474">
                <a:tc>
                  <a:txBody>
                    <a:bodyPr/>
                    <a:lstStyle/>
                    <a:p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ones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called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Niagara are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very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famous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565377"/>
                  </a:ext>
                </a:extLst>
              </a:tr>
              <a:tr h="803474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4. Have a smaller watershed than rivers.</a:t>
                      </a:r>
                      <a:endParaRPr lang="es-MX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555411"/>
                  </a:ext>
                </a:extLst>
              </a:tr>
              <a:tr h="803474">
                <a:tc>
                  <a:txBody>
                    <a:bodyPr/>
                    <a:lstStyle/>
                    <a:p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5.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It´s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smaller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than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mountain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0252125"/>
                  </a:ext>
                </a:extLst>
              </a:tr>
              <a:tr h="803474">
                <a:tc>
                  <a:txBody>
                    <a:bodyPr/>
                    <a:lstStyle/>
                    <a:p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6.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Panama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is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very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famous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6347553"/>
                  </a:ext>
                </a:extLst>
              </a:tr>
              <a:tr h="803474">
                <a:tc>
                  <a:txBody>
                    <a:bodyPr/>
                    <a:lstStyle/>
                    <a:p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7.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There´s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Mexico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It´s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000" b="0" dirty="0" err="1">
                          <a:solidFill>
                            <a:schemeClr val="tx1"/>
                          </a:solidFill>
                        </a:rPr>
                        <a:t>called</a:t>
                      </a:r>
                      <a:r>
                        <a:rPr lang="es-MX" sz="2000" b="0" dirty="0">
                          <a:solidFill>
                            <a:schemeClr val="tx1"/>
                          </a:solidFill>
                        </a:rPr>
                        <a:t> Yucatán.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609121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5D03DB1-A35D-42ED-8B7B-4CA6E95DF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269289"/>
              </p:ext>
            </p:extLst>
          </p:nvPr>
        </p:nvGraphicFramePr>
        <p:xfrm>
          <a:off x="6579079" y="1009745"/>
          <a:ext cx="2185358" cy="5373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358">
                  <a:extLst>
                    <a:ext uri="{9D8B030D-6E8A-4147-A177-3AD203B41FA5}">
                      <a16:colId xmlns:a16="http://schemas.microsoft.com/office/drawing/2014/main" val="1944725985"/>
                    </a:ext>
                  </a:extLst>
                </a:gridCol>
              </a:tblGrid>
              <a:tr h="767685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peninsula</a:t>
                      </a:r>
                      <a:endParaRPr lang="es-MX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414542"/>
                  </a:ext>
                </a:extLst>
              </a:tr>
              <a:tr h="767685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falls</a:t>
                      </a:r>
                      <a:endParaRPr lang="es-MX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157809"/>
                  </a:ext>
                </a:extLst>
              </a:tr>
              <a:tr h="767685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hill</a:t>
                      </a:r>
                      <a:endParaRPr lang="es-MX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2272945"/>
                  </a:ext>
                </a:extLst>
              </a:tr>
              <a:tr h="767685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island</a:t>
                      </a:r>
                      <a:endParaRPr lang="es-MX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0298157"/>
                  </a:ext>
                </a:extLst>
              </a:tr>
              <a:tr h="767685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desert</a:t>
                      </a:r>
                      <a:endParaRPr lang="es-MX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618830"/>
                  </a:ext>
                </a:extLst>
              </a:tr>
              <a:tr h="767685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</a:t>
                      </a:r>
                      <a:endParaRPr lang="es-MX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4464889"/>
                  </a:ext>
                </a:extLst>
              </a:tr>
              <a:tr h="767685"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31395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2A34310-2879-4675-BD5D-7DB33E54B52C}"/>
              </a:ext>
            </a:extLst>
          </p:cNvPr>
          <p:cNvSpPr txBox="1"/>
          <p:nvPr/>
        </p:nvSpPr>
        <p:spPr>
          <a:xfrm>
            <a:off x="0" y="324025"/>
            <a:ext cx="4276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Match </a:t>
            </a:r>
            <a:r>
              <a:rPr lang="es-MX" dirty="0" err="1"/>
              <a:t>each</a:t>
            </a:r>
            <a:r>
              <a:rPr lang="es-MX" dirty="0"/>
              <a:t> </a:t>
            </a:r>
            <a:r>
              <a:rPr lang="es-MX" dirty="0" err="1"/>
              <a:t>sentence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correct</a:t>
            </a:r>
            <a:r>
              <a:rPr lang="es-MX" dirty="0"/>
              <a:t> </a:t>
            </a:r>
            <a:r>
              <a:rPr lang="es-MX" dirty="0" err="1"/>
              <a:t>word</a:t>
            </a:r>
            <a:endParaRPr lang="es-MX" dirty="0"/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8072A75A-6329-D458-7464-C221304E75B1}"/>
              </a:ext>
            </a:extLst>
          </p:cNvPr>
          <p:cNvCxnSpPr/>
          <p:nvPr/>
        </p:nvCxnSpPr>
        <p:spPr>
          <a:xfrm>
            <a:off x="5691116" y="1419367"/>
            <a:ext cx="1378424" cy="301615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2B34D146-D4E5-8AA0-A46A-372DF0A90AFF}"/>
              </a:ext>
            </a:extLst>
          </p:cNvPr>
          <p:cNvCxnSpPr>
            <a:cxnSpLocks/>
          </p:cNvCxnSpPr>
          <p:nvPr/>
        </p:nvCxnSpPr>
        <p:spPr>
          <a:xfrm flipV="1">
            <a:off x="4844097" y="2183642"/>
            <a:ext cx="2225443" cy="83478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C922D718-DF2B-BD55-9705-6944F554DCC3}"/>
              </a:ext>
            </a:extLst>
          </p:cNvPr>
          <p:cNvCxnSpPr>
            <a:cxnSpLocks/>
          </p:cNvCxnSpPr>
          <p:nvPr/>
        </p:nvCxnSpPr>
        <p:spPr>
          <a:xfrm>
            <a:off x="4276620" y="5465922"/>
            <a:ext cx="2915750" cy="503101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428CF09C-46B0-F755-F420-06DEF333AC9B}"/>
              </a:ext>
            </a:extLst>
          </p:cNvPr>
          <p:cNvCxnSpPr>
            <a:cxnSpLocks/>
          </p:cNvCxnSpPr>
          <p:nvPr/>
        </p:nvCxnSpPr>
        <p:spPr>
          <a:xfrm flipV="1">
            <a:off x="4764646" y="1419367"/>
            <a:ext cx="2004644" cy="474527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BB954BD4-4A07-D323-300B-B65B11AD48BD}"/>
              </a:ext>
            </a:extLst>
          </p:cNvPr>
          <p:cNvCxnSpPr>
            <a:cxnSpLocks/>
          </p:cNvCxnSpPr>
          <p:nvPr/>
        </p:nvCxnSpPr>
        <p:spPr>
          <a:xfrm>
            <a:off x="5121204" y="2223645"/>
            <a:ext cx="1948336" cy="15333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F90576D7-7192-F86B-87C8-E025AA220526}"/>
              </a:ext>
            </a:extLst>
          </p:cNvPr>
          <p:cNvCxnSpPr>
            <a:cxnSpLocks/>
          </p:cNvCxnSpPr>
          <p:nvPr/>
        </p:nvCxnSpPr>
        <p:spPr>
          <a:xfrm>
            <a:off x="4464396" y="3839579"/>
            <a:ext cx="2605144" cy="140744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1076D6FF-5C30-C23C-9192-19C96F0B0907}"/>
              </a:ext>
            </a:extLst>
          </p:cNvPr>
          <p:cNvCxnSpPr>
            <a:cxnSpLocks/>
          </p:cNvCxnSpPr>
          <p:nvPr/>
        </p:nvCxnSpPr>
        <p:spPr>
          <a:xfrm flipV="1">
            <a:off x="3452885" y="2935838"/>
            <a:ext cx="3862315" cy="1642352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6069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3D3E130-2001-435D-1A5E-283D4F8E97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077" t="22978" r="19846" b="30229"/>
          <a:stretch/>
        </p:blipFill>
        <p:spPr>
          <a:xfrm>
            <a:off x="154745" y="436098"/>
            <a:ext cx="8750103" cy="642190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9ACEF3E-9B47-6B6C-E16E-6034C9C7900D}"/>
              </a:ext>
            </a:extLst>
          </p:cNvPr>
          <p:cNvSpPr txBox="1"/>
          <p:nvPr/>
        </p:nvSpPr>
        <p:spPr>
          <a:xfrm>
            <a:off x="6822832" y="14066"/>
            <a:ext cx="2338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Workbook</a:t>
            </a:r>
            <a:r>
              <a:rPr lang="es-MX" dirty="0"/>
              <a:t> </a:t>
            </a:r>
            <a:r>
              <a:rPr lang="es-MX" dirty="0" err="1"/>
              <a:t>pg</a:t>
            </a:r>
            <a:r>
              <a:rPr lang="es-MX" dirty="0"/>
              <a:t> 19 ex 1 B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DF48639-62DA-FFDE-7FE2-98963AE693BF}"/>
              </a:ext>
            </a:extLst>
          </p:cNvPr>
          <p:cNvSpPr/>
          <p:nvPr/>
        </p:nvSpPr>
        <p:spPr>
          <a:xfrm>
            <a:off x="0" y="-98476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FA4F25AC-7FBF-AF6D-7029-01AD703ADDF7}"/>
              </a:ext>
            </a:extLst>
          </p:cNvPr>
          <p:cNvCxnSpPr/>
          <p:nvPr/>
        </p:nvCxnSpPr>
        <p:spPr>
          <a:xfrm>
            <a:off x="0" y="365758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C073207-2ADD-903A-E646-13F6797BE539}"/>
              </a:ext>
            </a:extLst>
          </p:cNvPr>
          <p:cNvSpPr txBox="1"/>
          <p:nvPr/>
        </p:nvSpPr>
        <p:spPr>
          <a:xfrm>
            <a:off x="1951630" y="3780430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Canyon</a:t>
            </a:r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8AD60EE-2447-9E95-18D3-0DE6ECD40EFD}"/>
              </a:ext>
            </a:extLst>
          </p:cNvPr>
          <p:cNvSpPr txBox="1"/>
          <p:nvPr/>
        </p:nvSpPr>
        <p:spPr>
          <a:xfrm>
            <a:off x="2131325" y="4149762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Ocean</a:t>
            </a:r>
            <a:endParaRPr lang="es-MX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FDC3E14-80E6-1958-33F3-2DD5AD903C59}"/>
              </a:ext>
            </a:extLst>
          </p:cNvPr>
          <p:cNvSpPr txBox="1"/>
          <p:nvPr/>
        </p:nvSpPr>
        <p:spPr>
          <a:xfrm>
            <a:off x="2372970" y="5134549"/>
            <a:ext cx="59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Falls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721BEE2-1C30-06E8-20B7-340A8C5E55E5}"/>
              </a:ext>
            </a:extLst>
          </p:cNvPr>
          <p:cNvSpPr txBox="1"/>
          <p:nvPr/>
        </p:nvSpPr>
        <p:spPr>
          <a:xfrm>
            <a:off x="1520550" y="6122910"/>
            <a:ext cx="822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Mount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B5B4092-5DEE-D92E-B2B2-C73CC522552B}"/>
              </a:ext>
            </a:extLst>
          </p:cNvPr>
          <p:cNvSpPr txBox="1"/>
          <p:nvPr/>
        </p:nvSpPr>
        <p:spPr>
          <a:xfrm>
            <a:off x="676664" y="149859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54AAAFB-E846-B1E9-372F-FF5E858AD317}"/>
              </a:ext>
            </a:extLst>
          </p:cNvPr>
          <p:cNvSpPr txBox="1"/>
          <p:nvPr/>
        </p:nvSpPr>
        <p:spPr>
          <a:xfrm>
            <a:off x="2323341" y="3244334"/>
            <a:ext cx="660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River</a:t>
            </a:r>
            <a:endParaRPr lang="es-MX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72A6997-61A4-4B49-139F-9BB53301692D}"/>
              </a:ext>
            </a:extLst>
          </p:cNvPr>
          <p:cNvSpPr txBox="1"/>
          <p:nvPr/>
        </p:nvSpPr>
        <p:spPr>
          <a:xfrm>
            <a:off x="3135536" y="149859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750E39C-6151-9A14-DD9C-47D15747F418}"/>
              </a:ext>
            </a:extLst>
          </p:cNvPr>
          <p:cNvSpPr txBox="1"/>
          <p:nvPr/>
        </p:nvSpPr>
        <p:spPr>
          <a:xfrm>
            <a:off x="3123080" y="18792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3848BCB-5701-DD2C-E416-7209A1B0F690}"/>
              </a:ext>
            </a:extLst>
          </p:cNvPr>
          <p:cNvSpPr txBox="1"/>
          <p:nvPr/>
        </p:nvSpPr>
        <p:spPr>
          <a:xfrm>
            <a:off x="5227110" y="18792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X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9723A84-F5F6-560F-B68E-A741DA57E35B}"/>
              </a:ext>
            </a:extLst>
          </p:cNvPr>
          <p:cNvSpPr txBox="1"/>
          <p:nvPr/>
        </p:nvSpPr>
        <p:spPr>
          <a:xfrm>
            <a:off x="7440322" y="18792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2D4D61C-F961-7589-1A07-C917EE72EF08}"/>
              </a:ext>
            </a:extLst>
          </p:cNvPr>
          <p:cNvSpPr txBox="1"/>
          <p:nvPr/>
        </p:nvSpPr>
        <p:spPr>
          <a:xfrm>
            <a:off x="5261339" y="149859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5AA062A-D8A4-29C9-B69C-213C819387D9}"/>
              </a:ext>
            </a:extLst>
          </p:cNvPr>
          <p:cNvSpPr txBox="1"/>
          <p:nvPr/>
        </p:nvSpPr>
        <p:spPr>
          <a:xfrm>
            <a:off x="2175092" y="4703760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Desert</a:t>
            </a:r>
            <a:endParaRPr lang="es-MX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436F08D-358C-E226-4341-EB932B4F731A}"/>
              </a:ext>
            </a:extLst>
          </p:cNvPr>
          <p:cNvSpPr txBox="1"/>
          <p:nvPr/>
        </p:nvSpPr>
        <p:spPr>
          <a:xfrm>
            <a:off x="3135536" y="560678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Sea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B7762A2E-3608-82F1-74E0-4796DABADC8A}"/>
              </a:ext>
            </a:extLst>
          </p:cNvPr>
          <p:cNvSpPr txBox="1"/>
          <p:nvPr/>
        </p:nvSpPr>
        <p:spPr>
          <a:xfrm>
            <a:off x="676664" y="18792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55148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E5F324E-9F0F-274F-0B19-783D262D6D42}"/>
              </a:ext>
            </a:extLst>
          </p:cNvPr>
          <p:cNvSpPr txBox="1"/>
          <p:nvPr/>
        </p:nvSpPr>
        <p:spPr>
          <a:xfrm>
            <a:off x="0" y="1052793"/>
            <a:ext cx="86868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https://www.liveworksheets.com/worksheets/en/English_as_a_Second_Language_(ESL)/Listening_and_reading/US_natural_beauty_ub1783165iy</a:t>
            </a:r>
            <a:endParaRPr lang="es-MX" dirty="0"/>
          </a:p>
          <a:p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5FE7805-2054-3953-F049-E0603C7C50E7}"/>
              </a:ext>
            </a:extLst>
          </p:cNvPr>
          <p:cNvSpPr txBox="1"/>
          <p:nvPr/>
        </p:nvSpPr>
        <p:spPr>
          <a:xfrm>
            <a:off x="-1" y="429459"/>
            <a:ext cx="84406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 err="1"/>
              <a:t>Click</a:t>
            </a:r>
            <a:r>
              <a:rPr lang="es-MX" dirty="0"/>
              <a:t> </a:t>
            </a:r>
            <a:r>
              <a:rPr lang="es-MX" dirty="0" err="1"/>
              <a:t>on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following</a:t>
            </a:r>
            <a:r>
              <a:rPr lang="es-MX" dirty="0"/>
              <a:t> link, </a:t>
            </a:r>
            <a:r>
              <a:rPr lang="es-MX" dirty="0" err="1"/>
              <a:t>practice</a:t>
            </a:r>
            <a:r>
              <a:rPr lang="es-MX" dirty="0"/>
              <a:t> </a:t>
            </a:r>
            <a:r>
              <a:rPr lang="es-MX" dirty="0" err="1"/>
              <a:t>listening</a:t>
            </a:r>
            <a:r>
              <a:rPr lang="es-MX" dirty="0"/>
              <a:t>, Reading and </a:t>
            </a:r>
            <a:r>
              <a:rPr lang="es-MX" dirty="0" err="1"/>
              <a:t>vocabulary</a:t>
            </a:r>
            <a:r>
              <a:rPr lang="es-MX" dirty="0"/>
              <a:t> </a:t>
            </a:r>
            <a:r>
              <a:rPr lang="es-MX" dirty="0" err="1"/>
              <a:t>then</a:t>
            </a:r>
            <a:r>
              <a:rPr lang="es-MX" dirty="0"/>
              <a:t> share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results</a:t>
            </a:r>
            <a:r>
              <a:rPr lang="es-MX" dirty="0"/>
              <a:t> </a:t>
            </a:r>
            <a:r>
              <a:rPr lang="es-MX" dirty="0" err="1"/>
              <a:t>of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practice</a:t>
            </a:r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5883B6D-B57E-F231-B42F-66579F2C03B0}"/>
              </a:ext>
            </a:extLst>
          </p:cNvPr>
          <p:cNvSpPr/>
          <p:nvPr/>
        </p:nvSpPr>
        <p:spPr>
          <a:xfrm>
            <a:off x="0" y="-98476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Listening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/Reading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7031FFBF-6346-38C4-0594-5DF214766F23}"/>
              </a:ext>
            </a:extLst>
          </p:cNvPr>
          <p:cNvCxnSpPr/>
          <p:nvPr/>
        </p:nvCxnSpPr>
        <p:spPr>
          <a:xfrm>
            <a:off x="0" y="365758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848C6768-D968-D198-D83D-53318B8D94A1}"/>
              </a:ext>
            </a:extLst>
          </p:cNvPr>
          <p:cNvSpPr/>
          <p:nvPr/>
        </p:nvSpPr>
        <p:spPr>
          <a:xfrm>
            <a:off x="139214" y="1685477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FE8804D-6D40-5F8E-ED3A-D7453AB049F8}"/>
              </a:ext>
            </a:extLst>
          </p:cNvPr>
          <p:cNvSpPr txBox="1"/>
          <p:nvPr/>
        </p:nvSpPr>
        <p:spPr>
          <a:xfrm>
            <a:off x="1249974" y="1701596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D6BC364-84BE-D268-CDBC-3A7C452F22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258" y="1885502"/>
            <a:ext cx="3622628" cy="483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2711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190</Words>
  <Application>Microsoft Office PowerPoint</Application>
  <PresentationFormat>Carta (216 x 279 mm)</PresentationFormat>
  <Paragraphs>38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Xetzemany Duenas Gaona</dc:creator>
  <cp:lastModifiedBy>Eva Carolina Moron Perez</cp:lastModifiedBy>
  <cp:revision>4</cp:revision>
  <dcterms:created xsi:type="dcterms:W3CDTF">2024-02-11T23:41:42Z</dcterms:created>
  <dcterms:modified xsi:type="dcterms:W3CDTF">2024-02-15T18:10:18Z</dcterms:modified>
</cp:coreProperties>
</file>