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61" r:id="rId5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95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856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15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84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44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73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70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4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570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97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47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5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iveworksheets.com/worksheets/en/English_as_a_Second_Language_(ESL)/Listening_and_reading/US_natural_beauty_ub1783165i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9FFE78-5AC0-6E37-2647-0423C8912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22" t="26262" r="20923" b="34608"/>
          <a:stretch/>
        </p:blipFill>
        <p:spPr>
          <a:xfrm>
            <a:off x="140677" y="422031"/>
            <a:ext cx="8665698" cy="643596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479FFA3-1676-8169-0DB9-6FEBDA279B0C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4DE33B6-D31E-E2D4-64BA-DFD22414EBD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0975A5C-FF77-6FA7-1B8B-B53C7924B98F}"/>
              </a:ext>
            </a:extLst>
          </p:cNvPr>
          <p:cNvSpPr txBox="1"/>
          <p:nvPr/>
        </p:nvSpPr>
        <p:spPr>
          <a:xfrm>
            <a:off x="6724356" y="14066"/>
            <a:ext cx="234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A</a:t>
            </a:r>
          </a:p>
        </p:txBody>
      </p:sp>
      <p:sp>
        <p:nvSpPr>
          <p:cNvPr id="6" name="Elipse 5"/>
          <p:cNvSpPr/>
          <p:nvPr/>
        </p:nvSpPr>
        <p:spPr>
          <a:xfrm>
            <a:off x="581891" y="2493818"/>
            <a:ext cx="665018" cy="401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3590887" y="3238233"/>
            <a:ext cx="665018" cy="401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6871855" y="4128654"/>
            <a:ext cx="665018" cy="401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3590887" y="6051722"/>
            <a:ext cx="665018" cy="401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/>
          <p:cNvSpPr/>
          <p:nvPr/>
        </p:nvSpPr>
        <p:spPr>
          <a:xfrm>
            <a:off x="6871855" y="5292436"/>
            <a:ext cx="665018" cy="401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/>
          <p:cNvSpPr txBox="1"/>
          <p:nvPr/>
        </p:nvSpPr>
        <p:spPr>
          <a:xfrm>
            <a:off x="1872923" y="1893513"/>
            <a:ext cx="205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Seco y arenoso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6A30995-07CC-BA77-DD5D-0564107FB81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9A10A1-DFCC-FB5B-B2E9-5A66C87261F0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1E932A06-A183-4AED-B660-FD240800A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48008"/>
              </p:ext>
            </p:extLst>
          </p:nvPr>
        </p:nvGraphicFramePr>
        <p:xfrm>
          <a:off x="184029" y="888977"/>
          <a:ext cx="5681933" cy="573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933">
                  <a:extLst>
                    <a:ext uri="{9D8B030D-6E8A-4147-A177-3AD203B41FA5}">
                      <a16:colId xmlns:a16="http://schemas.microsoft.com/office/drawing/2014/main" val="1191118818"/>
                    </a:ext>
                  </a:extLst>
                </a:gridCol>
              </a:tblGrid>
              <a:tr h="915268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hot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dry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cacti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plants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found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here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855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Taiwan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Puerto Rico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examples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52629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Niagara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565377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4. Have a smaller watershed than rivers.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55541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smaller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mountain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25212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6.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Panama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47553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7.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There´s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Mexico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Yucatán.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09121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D03DB1-A35D-42ED-8B7B-4CA6E95DF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269289"/>
              </p:ext>
            </p:extLst>
          </p:nvPr>
        </p:nvGraphicFramePr>
        <p:xfrm>
          <a:off x="6579079" y="1009745"/>
          <a:ext cx="2185358" cy="5373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358">
                  <a:extLst>
                    <a:ext uri="{9D8B030D-6E8A-4147-A177-3AD203B41FA5}">
                      <a16:colId xmlns:a16="http://schemas.microsoft.com/office/drawing/2014/main" val="1944725985"/>
                    </a:ext>
                  </a:extLst>
                </a:gridCol>
              </a:tblGrid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peninsula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414542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falls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15780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272945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island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298157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desert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618830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6488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1395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2A34310-2879-4675-BD5D-7DB33E54B52C}"/>
              </a:ext>
            </a:extLst>
          </p:cNvPr>
          <p:cNvSpPr txBox="1"/>
          <p:nvPr/>
        </p:nvSpPr>
        <p:spPr>
          <a:xfrm>
            <a:off x="0" y="324025"/>
            <a:ext cx="42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Match </a:t>
            </a:r>
            <a:r>
              <a:rPr lang="es-MX" dirty="0" err="1"/>
              <a:t>each</a:t>
            </a:r>
            <a:r>
              <a:rPr lang="es-MX" dirty="0"/>
              <a:t> </a:t>
            </a:r>
            <a:r>
              <a:rPr lang="es-MX" dirty="0" err="1"/>
              <a:t>sentence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word</a:t>
            </a:r>
            <a:endParaRPr lang="es-MX" dirty="0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5694218" y="1440873"/>
            <a:ext cx="1302327" cy="300643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4890655" y="2230582"/>
            <a:ext cx="2355272" cy="8866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3588327" y="3034145"/>
            <a:ext cx="3657600" cy="164869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4890655" y="1440873"/>
            <a:ext cx="1787236" cy="476596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4456981" y="3823854"/>
            <a:ext cx="2428728" cy="135774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5195455" y="2230582"/>
            <a:ext cx="1801090" cy="141316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4175708" y="5463438"/>
            <a:ext cx="2820837" cy="57113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2119745" y="3948545"/>
            <a:ext cx="112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cuenca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6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D3E130-2001-435D-1A5E-283D4F8E9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77" t="22978" r="19846" b="30229"/>
          <a:stretch/>
        </p:blipFill>
        <p:spPr>
          <a:xfrm>
            <a:off x="154745" y="436098"/>
            <a:ext cx="8750103" cy="64219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9ACEF3E-9B47-6B6C-E16E-6034C9C7900D}"/>
              </a:ext>
            </a:extLst>
          </p:cNvPr>
          <p:cNvSpPr txBox="1"/>
          <p:nvPr/>
        </p:nvSpPr>
        <p:spPr>
          <a:xfrm>
            <a:off x="6822832" y="14066"/>
            <a:ext cx="233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B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F48639-62DA-FFDE-7FE2-98963AE693B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A4F25AC-7FBF-AF6D-7029-01AD703ADDF7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2175164" y="3269673"/>
            <a:ext cx="207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River</a:t>
            </a:r>
            <a:r>
              <a:rPr lang="es-MX" dirty="0" smtClean="0"/>
              <a:t> 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1939636" y="3754582"/>
            <a:ext cx="207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Canyon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2008907" y="4239491"/>
            <a:ext cx="207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Ocean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2008906" y="4697005"/>
            <a:ext cx="207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Desert</a:t>
            </a:r>
            <a:r>
              <a:rPr lang="es-MX" dirty="0" smtClean="0"/>
              <a:t>  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2008906" y="5179413"/>
            <a:ext cx="207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Falls</a:t>
            </a:r>
            <a:endParaRPr lang="en-US" dirty="0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3117273" y="1524000"/>
            <a:ext cx="221672" cy="20781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5306292" y="1558636"/>
            <a:ext cx="221672" cy="20781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3117273" y="5661821"/>
            <a:ext cx="207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Sea </a:t>
            </a:r>
            <a:endParaRPr lang="en-U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69815" y="6103876"/>
            <a:ext cx="207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Mount</a:t>
            </a:r>
            <a:endParaRPr lang="en-US" dirty="0"/>
          </a:p>
        </p:txBody>
      </p:sp>
      <p:cxnSp>
        <p:nvCxnSpPr>
          <p:cNvPr id="17" name="Conector recto 16"/>
          <p:cNvCxnSpPr/>
          <p:nvPr/>
        </p:nvCxnSpPr>
        <p:spPr>
          <a:xfrm flipH="1">
            <a:off x="3103418" y="1957917"/>
            <a:ext cx="221672" cy="20781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5306292" y="1966901"/>
            <a:ext cx="221672" cy="20781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H="1">
            <a:off x="748143" y="1524000"/>
            <a:ext cx="221672" cy="20781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>
            <a:off x="748143" y="1968139"/>
            <a:ext cx="221672" cy="20781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>
            <a:off x="7509166" y="1975885"/>
            <a:ext cx="221672" cy="20781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14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E5F324E-9F0F-274F-0B19-783D262D6D42}"/>
              </a:ext>
            </a:extLst>
          </p:cNvPr>
          <p:cNvSpPr txBox="1"/>
          <p:nvPr/>
        </p:nvSpPr>
        <p:spPr>
          <a:xfrm>
            <a:off x="0" y="1052793"/>
            <a:ext cx="8686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https://www.liveworksheets.com/worksheets/en/English_as_a_Second_Language_(ESL)/Listening_and_reading/US_natural_beauty_ub1783165iy</a:t>
            </a:r>
            <a:endParaRPr lang="es-MX" dirty="0"/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FE7805-2054-3953-F049-E0603C7C50E7}"/>
              </a:ext>
            </a:extLst>
          </p:cNvPr>
          <p:cNvSpPr txBox="1"/>
          <p:nvPr/>
        </p:nvSpPr>
        <p:spPr>
          <a:xfrm>
            <a:off x="-1" y="429459"/>
            <a:ext cx="8440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link,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listening</a:t>
            </a:r>
            <a:r>
              <a:rPr lang="es-MX" dirty="0"/>
              <a:t>, Reading and </a:t>
            </a:r>
            <a:r>
              <a:rPr lang="es-MX" dirty="0" err="1"/>
              <a:t>vocabulary</a:t>
            </a:r>
            <a:r>
              <a:rPr lang="es-MX" dirty="0"/>
              <a:t> </a:t>
            </a:r>
            <a:r>
              <a:rPr lang="es-MX" dirty="0" err="1"/>
              <a:t>then</a:t>
            </a:r>
            <a:r>
              <a:rPr lang="es-MX" dirty="0"/>
              <a:t> share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83B6D-B57E-F231-B42F-66579F2C03B0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/Reading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31FFBF-6346-38C4-0594-5DF214766F2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48C6768-D968-D198-D83D-53318B8D94A1}"/>
              </a:ext>
            </a:extLst>
          </p:cNvPr>
          <p:cNvSpPr/>
          <p:nvPr/>
        </p:nvSpPr>
        <p:spPr>
          <a:xfrm>
            <a:off x="139214" y="1685477"/>
            <a:ext cx="11620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E8804D-6D40-5F8E-ED3A-D7453AB049F8}"/>
              </a:ext>
            </a:extLst>
          </p:cNvPr>
          <p:cNvSpPr txBox="1"/>
          <p:nvPr/>
        </p:nvSpPr>
        <p:spPr>
          <a:xfrm>
            <a:off x="1249974" y="1701596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blob:https://web.whatsapp.com/81228c9c-008e-458d-bcd1-1e73410129e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14" y="2599457"/>
            <a:ext cx="3725405" cy="31363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99457"/>
            <a:ext cx="4181767" cy="31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1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147</Words>
  <Application>Microsoft Office PowerPoint</Application>
  <PresentationFormat>Carta (216 x 279 mm)</PresentationFormat>
  <Paragraphs>33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Alexandra Xetzemany Duenas Gaona</dc:creator>
  <cp:lastModifiedBy>usuario</cp:lastModifiedBy>
  <cp:revision>7</cp:revision>
  <dcterms:created xsi:type="dcterms:W3CDTF">2024-02-11T23:41:42Z</dcterms:created>
  <dcterms:modified xsi:type="dcterms:W3CDTF">2024-02-15T18:09:51Z</dcterms:modified>
</cp:coreProperties>
</file>