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238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1:51:48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1 231,'5'0,"0"0,1-1,-1 0,0 0,0 0,1-1,-1 0,9-4,-5 2,1 0,-1 1,1 0,0 0,15-1,128-8,213 12,-238 3,22 2,143-3,-187-20,-75 12,49-6,412 9,-255 5,-164 0,84-5,-155 3,0 0,0 0,1 0,-1-1,0 1,0-1,0 0,0 0,0 0,0 0,0 0,0 0,-1 0,1 0,0-1,-1 1,1-1,-1 1,1-1,-1 0,0 1,1-1,-1 0,0 0,0 0,-1 0,2-3,0-4,0 0,-1 0,-1 0,1 0,-2-13,1 20,-3-49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3:43.08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9767.39453"/>
      <inkml:brushProperty name="anchorY" value="-41848.10547"/>
      <inkml:brushProperty name="scaleFactor" value="0.5"/>
    </inkml:brush>
  </inkml:definitions>
  <inkml:trace contextRef="#ctx0" brushRef="#br0">0 4374 24575,'0'0'0,"15"0"0,25 0 0,15 0 0,16 0 0,10 0 0,8 0 0,4-18 0,-71 10 0,1 0 0,26-13 0,46-16 0,-1-15 0,-1 7 0,-66 23 0,38-28 0,26-32 0,0-9 0,0-4 0,0-1 0,-19-1 0,0 2 0,-18 1 0,3 20 0,4 1 0,26 1 0,7-4 0,6-21 0,2 12 0,-1-20 0,-3 19 0,16 0 0,-1 2 0,15-18 0,-2-2 0,-24-1 0,11 1 0,-8 4 0,-3 21 0,-22 4 0,-3 19 0,-3 16 0,-16-2 0,3 11 0,22-10 0,7 7 0,-62 13 0,40-22 0,30-14 0,-18-9 0,-2 10 0,-1 13 0,19-22 0,4 10 0,3 9 0,-19-5 0,-3 11 0,-2 10 0,-18-8 0,2 7 0,3-30 0,24 7 0,7 6 0,-14-6 0,1 12 0,-3 10 0,2-8 0,1 8 0,2 7 0,3-10 0,0 6 0,-17-13 0,0 6 0,1 6 0,3-9 0,4 7 0,4 7 0,3 7 0,2 6 0,2 6 0,0 4 0,0 2 0,-78-4 0,2 2 0,0-1 0,16-5 0,60-10 0,0 1 0,-15-15 0,1 3 0,-1 4 0,3 6 0,2 7 0,5 4 0,1 5 0,2 2 0,2 2 0,18 0 0,1 0 0,0 0 0,-4 0 0,-3 0 0,-5-1 0,-3 0 0,-3 0 0,-1 0 0,-1 0 0,-1 0 0,19 0 0,-89-5 0,4 2 0,25-7 0,43-10 0,-4 2 0,-1 2 0,-17-13 0,19 3 0,0 4 0,5 5 0,1 6 0,-17-13 0,-75 33 0,2-8 0,0-1 0,-1 1 0,1-1 0,-1 1 0,1 0 0,-1 0 0,0 0 0,1 1 0,-1-1 0,0 1 0,0 0 0,0 0 0,0 0 0,5 5 0,-4-9 0,0 5 0,0 0 0,0 1 0,-1-1 0,1 1 0,-1 0 0,0 0 0,0 0 0,2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3:50.610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50727.62891"/>
      <inkml:brushProperty name="anchorY" value="-38814.1875"/>
      <inkml:brushProperty name="scaleFactor" value="0.5"/>
    </inkml:brush>
  </inkml:definitions>
  <inkml:trace contextRef="#ctx0" brushRef="#br0">0 1 24575,'0'0'0,"16"0"0,22 0 0,17 0 0,15 0 0,30 0 0,7 0 0,5 0 0,-3 0 0,-3 0 0,-5 0 0,-4 0 0,-2 0 0,-4 0 0,0 0 0,-1 0 0,-1 0 0,1 0 0,0 0 0,0 0 0,1 0 0,0 0 0,-1 0 0,1 0 0,0 0 0,-1 0 0,1 0 0,-1 0 0,19 0 0,1 0 0,-1 0 0,-3 0 0,-4 0 0,-89 4 0,3-2 0,0 1 0,19 6 0,41 10 0,-2 0 0,2-3 0,3-5 0,3-4 0,4-3 0,2 16 0,2-2 0,1 0 0,-77-10 0,3-2 0,25 13 0,31 10 0,0-4 0,3 12 0,4-6 0,4 12 0,3-5 0,2-7 0,2-9 0,0 9 0,0-5 0,0-4 0,-17 11 0,-2-4 0,1-5 0,3-6 0,3-6 0,-13 12 0,2-3 0,3-2 0,4-5 0,6-4 0,3-5 0,3-2 0,3-2 0,1-1 0,0 17 0,1 1 0,0 0 0,-1-3 0,0-4 0,1-4 0,-1-3 0,-1-2 0,1-2 0,-1-1 0,-78 5 0,2-2 0,0 1 0,18 5 0,40 10 0,0 0 0,-69-24 0,1 6 0,1-1 0,0 1 0,-1-1 0,1 0 0,-1 0 0,1 0 0,-1-1 0,0 0 0,1 0 0,5-3 0,-6 6 0,1-4 0,1 0 0,-1 0 0,-1 0 0,1-1 0,0 0 0,3-4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3:55.123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59030.56641"/>
      <inkml:brushProperty name="anchorY" value="-40910.32813"/>
      <inkml:brushProperty name="scaleFactor" value="0.5"/>
    </inkml:brush>
  </inkml:definitions>
  <inkml:trace contextRef="#ctx0" brushRef="#br0">5244 0 24575,'0'0'0,"0"31"0,-19 48 0,-17 14 0,-2 30 0,-13 59 0,-13 17 0,9 12 0,-8 20 0,-5-24 0,10-24 0,14-11 0,13-25 0,-5-19 0,8-15 0,-11 5 0,5-6 0,6-4 0,9-6 0,6-4 0,6-3 0,-13 15 0,1 17 0,2 18 0,3-2 0,5 9 0,3-10 0,-15 7 0,1-12 0,-17 7 0,4-11 0,-14-10 0,6 8 0,-10-27 0,9 11 0,9-7 0,-8 14 0,8-2 0,8-5 0,7-6 0,7-6 0,-12-6 0,2-3 0,2-3 0,5 17 0,4 37 0,-13 0 0,1-2 0,3-12 0,4-12 0,-13-10 0,3 45 0,3 14 0,5 16 0,-12-12 0,5 1 0,2 0 0,-30 37 0,4 4 0,5-18 0,10-5 0,10-25 0,10-5 0,6-2 0,5-14 0,2-15 0,-16 5 0,8-102 0,-19 58 0,-9 44 0,-14 9 0,-13-7 0,9-8 0,-9 7 0,-6 9 0,-6 28 0,-24-7 0,-5 25 0,-40 38 0,0-13 0,22 14 0,-25 10 0,28-25 0,9 6 0,-8-28 0,5-27 0,75-120 0,-50 48 0,61-68 0,-3 0 0,-35 23 0,43-33 0,-2-2 0,-47 22 0,-40 20 0,8-20 0,-14-13 0,5-12 0,-16 12 0,4-4 0,5-2 0,8-4 0,91-6 0,-2-2 0,-23 9 0,-52 10 0,2-4 0,0-4 0,19-6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1:52:07.4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2347 375,'-87'1,"33"1,1-2,-1-2,-68-13,46 1,38 7,0-1,-46-16,-156-71,169 65,45 17,0 2,-1 1,-1 1,1 1,-1 1,-36-3,-83 9,110 3,-1-2,1-1,-1-2,1-2,-56-13,49 5,0 2,-1 2,0 3,-1 1,-78 2,33 5,-148-3,232 0,0 0,0 0,1 0,-1-1,0 0,1 0,-1-1,1 0,0 0,-9-6,-2-6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1:52:14.1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2647 39,'-2097'0,"2067"-2,0 0,-47-13,42 8,-47-4,-121 10,142 1,30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1:52:19.0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3531 76,'0'1,"0"0,-1 0,1 0,0-1,-1 1,1 0,0 0,-1-1,1 1,-1 0,1-1,-1 1,1-1,-1 1,0 0,1-1,-1 1,0-1,1 1,-1-1,0 0,1 1,-1-1,0 0,-1 1,-24 5,23-5,-80 10,-1-4,0-3,-83-8,37 2,-297 1,413 0,-1-1,1-1,0 0,0 0,0-2,1 1,-16-9,10 5,1 1,-1 0,-24-4,-36 3,-1 3,-129 8,53 0,-613-3,702-3,-76-13,-66-4,119 19,-1 5,-113 17,152-15,44-6,-1 0,1 0,-1 1,1 0,-1 1,1 0,0 0,0 1,0 0,0 0,1 1,-8 5,-8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1:52:22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2389 302,'-52'-14,"-1"2,-55-4,12 1,-351-72,137 24,180 37,33 4,-1 5,-187-9,-325 31,523-14,72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3:16.759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2398.84766"/>
      <inkml:brushProperty name="anchorY" value="-23557.33594"/>
      <inkml:brushProperty name="scaleFactor" value="0.5"/>
    </inkml:brush>
  </inkml:definitions>
  <inkml:trace contextRef="#ctx0" brushRef="#br0">0 0 24575,'0'0'0,"16"16"0,24 23 0,33 34 0,17 34 0,10-6 0,5 3 0,-2 14 0,-19-2 0,-5-3 0,16 30 0,-16-3 0,-17 13 0,-19-9 0,2-30 0,-12 5 0,-9-11 0,-9 13 0,-7-4 0,14-4 0,-3-5 0,-2-7 0,-10-85 0,-1 1 0,13 29 0,9 29 0,-4-2 0,-5 1 0,10 5 0,-3 3 0,-5 4 0,14 2 0,-6 3 0,-4 0 0,-7 0 0,12-17 0,-5 17 0,14-17 0,-4 1 0,12 20 0,-8 3 0,-7 3 0,10-18 0,9-3 0,-6-1 0,10 0 0,-10 3 0,9 2 0,-11 3 0,8 2 0,-10 2 0,-10-1 0,9 1 0,-7 0 0,-8 0 0,10 0 0,-6 0 0,-5 0 0,-7 0 0,12 0 0,14 0 0,-4 0 0,14-1 0,-9 19 0,-8 19 0,25 18 0,10-3 0,-7-7 0,7 6 0,-15-11 0,4-9 0,-13-10 0,5-9 0,-11-7 0,-10-4 0,9-2 0,-9-1 0,-7 0 0,-6 0 0,-8 1 0,-5-1 0,15 2 0,-2-1 0,-11-78 0,-1 3 0,0-1 0,11 18 0,15 40 0,-3 18 0,10 4 0,12 4 0,-5 1 0,9-19 0,-9-20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3:24.010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7312.94727"/>
      <inkml:brushProperty name="anchorY" value="-33298.82031"/>
      <inkml:brushProperty name="scaleFactor" value="0.5"/>
    </inkml:brush>
  </inkml:definitions>
  <inkml:trace contextRef="#ctx0" brushRef="#br0">1 1 24575,'0'0'0,"16"0"0,5 18 0,16 19 0,33 19 0,33 51 0,30 30 0,6 26 0,-4-20 0,-8-12 0,-29-15 0,-10-12 0,-26-7 0,-3-6 0,-16-3 0,5 0 0,6 0 0,-7 0 0,-10 19 0,7-17 0,-8 0 0,-9-3 0,-8 18 0,-1-75 0,-5-2 0,21 37 0,27 60 0,-39-94 0,32 43 0,-39-58 0,1 1 0,35 29 0,-38-36 0,2 0 0,-1-1 0,31 14 0,-29-15 0,0-1 0,1-2 0,24 6 0,-19-5 0,1-2 0,24 0 0,45 0 0,0-6 0,0-3 0,0 19 0,0 0 0,-81-8 0,3-1 0,-1 0 0,22 12 0,37 15 0,-63-24 0,1 0 0,0-1 0,15 17 0,32 16 0,4-6 0,7-10 0,8-8 0,-12 10 0,4-4 0,3-4 0,-13 15 0,4-5 0,5-4 0,5-6 0,7-6 0,-12 12 0,1 15 0,4-1 0,4-6 0,5-7 0,-14 10 0,2-6 0,3-6 0,4-6 0,-14 12 0,3-5 0,4-4 0,-12 14 0,4-5 0,-14 13 0,7-5 0,6 11 0,9-7 0,8-8 0,-12 8 0,4-8 0,-64-34 0,2 3 0,0 0 0,-1 0 0,1-1 0,0 0 0,9 0 0,24-2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3:30.883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3538.64063"/>
      <inkml:brushProperty name="anchorY" value="-38241.17969"/>
      <inkml:brushProperty name="scaleFactor" value="0.5"/>
    </inkml:brush>
  </inkml:definitions>
  <inkml:trace contextRef="#ctx0" brushRef="#br0">1 2217 24575,'0'0'0,"15"0"0,25 0 0,16 0 0,14 0 0,12 0 0,6 0 0,5-17 0,-71 9 0,1 0 0,26-13 0,45-17 0,0 4 0,-1-10 0,0 8 0,-1-12 0,-1 8 0,-18-9 0,-1-10 0,0 8 0,-16-8 0,5 11 0,4 12 0,6 11 0,7 11 0,6 7 0,3 4 0,3-14 0,2 0 0,0-18 0,18 3 0,-17-14 0,-1 6 0,-5 7 0,-18-9 0,-2 9 0,2 6 0,4-9 0,5 6 0,-13-12 0,3 6 0,-15-12 0,22 9 0,6 7 0,7 9 0,4-9 0,1 6 0,1 4 0,-18-11 0,-2-14 0,0 4 0,2 7 0,-14-8 0,3 8 0,4 8 0,5 8 0,5 9 0,5 5 0,-14-15 0,1 2 0,2 2 0,3 3 0,5-13 0,3-16 0,3 2 0,3 6 0,-17-9 0,-1 8 0,2 8 0,2 8 0,4 8 0,4-13 0,4 4 0,1 2 0,1 5 0,1 4 0,1 5 0,-1 2 0,0 2 0,1 1 0,-80-4 0,3 2 0,0 0 0,16-6 0,41-10 0,0 1 0,4 2 0,4 5 0,3 3 0,4 3 0,-15-15 0,-18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1:53:37.172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1560.72266"/>
      <inkml:brushProperty name="anchorY" value="-37294.40234"/>
      <inkml:brushProperty name="scaleFactor" value="0.5"/>
    </inkml:brush>
  </inkml:definitions>
  <inkml:trace contextRef="#ctx0" brushRef="#br0">1 0 24575,'0'0'0,"46"31"0,55 48 0,10-4 0,10-7 0,-2 2 0,-5-15 0,12 3 0,-6-13 0,13 25 0,-6-11 0,-7 9 0,-8 5 0,-90-55 0,42 42 0,16 5 0,-23 3 0,0-15 0,-15 4 0,6-13 0,-10 7 0,9 7 0,9 10 0,11-10 0,-9 6 0,24 5 0,6-12 0,-12 6 0,2-14 0,0 5 0,3-11 0,2-11 0,3-10 0,-15 9 0,0-6 0,-17 13 0,3-5 0,5-5 0,7-8 0,-11 10 0,6-4 0,-14 13 0,5-4 0,7 12 0,7-8 0,9 12 0,5-10 0,-14 10 0,3-9 0,1 8 0,4-8 0,-13 8 0,2-9 0,3-9 0,6 8 0,4 10 0,5-6 0,4-8 0,-17 8 0,2-8 0,0 10 0,3-9 0,5-7 0,4-9 0,2-8 0,3-6 0,0-5 0,2 16 0,0 0 0,-80-11 0,3-2 0,-1 2 0,18 9 0,40 16 0,1-3 0,2-8 0,5-7 0,3-6 0,-14 14 0,2-2 0,1-3 0,-15 15 0,5-3 0,4-4 0,7-7 0,5-6 0,6-5 0,3-3 0,3-4 0,1 0 0,1-1 0,0-1 0,-86-5 0,3 5 0,-1 0 0,1-1 0,-1-1 0,0 1 0,0-1 0,10-8 0,-9 11 0,-1-5 0,1 0 0,-1 0 0,13-13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0.png"/><Relationship Id="rId1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70B486E-4D16-A30E-292B-77EB3D9C056F}"/>
                  </a:ext>
                </a:extLst>
              </p14:cNvPr>
              <p14:cNvContentPartPr/>
              <p14:nvPr/>
            </p14:nvContentPartPr>
            <p14:xfrm>
              <a:off x="1391045" y="2606562"/>
              <a:ext cx="881640" cy="8352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70B486E-4D16-A30E-292B-77EB3D9C05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7405" y="2498562"/>
                <a:ext cx="989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6B5F684C-4AB7-FB14-270E-5551C0E6119A}"/>
                  </a:ext>
                </a:extLst>
              </p14:cNvPr>
              <p14:cNvContentPartPr/>
              <p14:nvPr/>
            </p14:nvContentPartPr>
            <p14:xfrm>
              <a:off x="4389485" y="3442842"/>
              <a:ext cx="844920" cy="13644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6B5F684C-4AB7-FB14-270E-5551C0E611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5845" y="3334842"/>
                <a:ext cx="9525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0FA145FB-F36A-5D52-515F-6417597EDF07}"/>
                  </a:ext>
                </a:extLst>
              </p14:cNvPr>
              <p14:cNvContentPartPr/>
              <p14:nvPr/>
            </p14:nvContentPartPr>
            <p14:xfrm>
              <a:off x="4347725" y="4279482"/>
              <a:ext cx="952920" cy="1440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0FA145FB-F36A-5D52-515F-6417597EDF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4085" y="4171842"/>
                <a:ext cx="10605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234DB53B-E5DB-91BE-2945-D6387B5F9DDF}"/>
                  </a:ext>
                </a:extLst>
              </p14:cNvPr>
              <p14:cNvContentPartPr/>
              <p14:nvPr/>
            </p14:nvContentPartPr>
            <p14:xfrm>
              <a:off x="7594205" y="5405562"/>
              <a:ext cx="1271160" cy="4392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234DB53B-E5DB-91BE-2945-D6387B5F9D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40565" y="5297562"/>
                <a:ext cx="13788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4303B341-3C5D-8947-4B98-ED152F21BCFE}"/>
                  </a:ext>
                </a:extLst>
              </p14:cNvPr>
              <p14:cNvContentPartPr/>
              <p14:nvPr/>
            </p14:nvContentPartPr>
            <p14:xfrm>
              <a:off x="4361045" y="6251922"/>
              <a:ext cx="860040" cy="10908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4303B341-3C5D-8947-4B98-ED152F21BC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07405" y="6143922"/>
                <a:ext cx="967680" cy="3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B587984A-C35A-E050-FC50-8DADAB2C41F7}"/>
                  </a:ext>
                </a:extLst>
              </p14:cNvPr>
              <p14:cNvContentPartPr/>
              <p14:nvPr/>
            </p14:nvContentPartPr>
            <p14:xfrm>
              <a:off x="5681160" y="1338531"/>
              <a:ext cx="1312200" cy="304992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B587984A-C35A-E050-FC50-8DADAB2C41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5160" y="1302531"/>
                <a:ext cx="1383840" cy="31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B825F1AC-8364-2AFA-8225-34E7A843755E}"/>
                  </a:ext>
                </a:extLst>
              </p14:cNvPr>
              <p14:cNvContentPartPr/>
              <p14:nvPr/>
            </p14:nvContentPartPr>
            <p14:xfrm>
              <a:off x="5256360" y="2382531"/>
              <a:ext cx="1784520" cy="132264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B825F1AC-8364-2AFA-8225-34E7A84375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720" y="2346891"/>
                <a:ext cx="185616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97FC4E37-169F-C85E-3F1F-55119857D60A}"/>
                  </a:ext>
                </a:extLst>
              </p14:cNvPr>
              <p14:cNvContentPartPr/>
              <p14:nvPr/>
            </p14:nvContentPartPr>
            <p14:xfrm>
              <a:off x="4734360" y="2270931"/>
              <a:ext cx="2431080" cy="79848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97FC4E37-169F-C85E-3F1F-55119857D6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8720" y="2235291"/>
                <a:ext cx="250272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D947E138-621C-2428-0E45-AEA45DCB892F}"/>
                  </a:ext>
                </a:extLst>
              </p14:cNvPr>
              <p14:cNvContentPartPr/>
              <p14:nvPr/>
            </p14:nvContentPartPr>
            <p14:xfrm>
              <a:off x="4472640" y="3918291"/>
              <a:ext cx="2497680" cy="121068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D947E138-621C-2428-0E45-AEA45DCB89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7000" y="3882291"/>
                <a:ext cx="2569320" cy="12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7D81FA72-F31A-16DE-7D41-53359ADEAD02}"/>
                  </a:ext>
                </a:extLst>
              </p14:cNvPr>
              <p14:cNvContentPartPr/>
              <p14:nvPr/>
            </p14:nvContentPartPr>
            <p14:xfrm>
              <a:off x="3722400" y="3062211"/>
              <a:ext cx="3488760" cy="157464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7D81FA72-F31A-16DE-7D41-53359ADEAD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6400" y="3026211"/>
                <a:ext cx="3560400" cy="16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4F467CDE-9B6C-0321-8173-8A9D9609A9EA}"/>
                  </a:ext>
                </a:extLst>
              </p14:cNvPr>
              <p14:cNvContentPartPr/>
              <p14:nvPr/>
            </p14:nvContentPartPr>
            <p14:xfrm>
              <a:off x="4408560" y="5452251"/>
              <a:ext cx="2532240" cy="31536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4F467CDE-9B6C-0321-8173-8A9D9609A9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2560" y="5416611"/>
                <a:ext cx="26038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9B08CC8A-F196-C353-FFBB-1D9E87833353}"/>
                  </a:ext>
                </a:extLst>
              </p14:cNvPr>
              <p14:cNvContentPartPr/>
              <p14:nvPr/>
            </p14:nvContentPartPr>
            <p14:xfrm>
              <a:off x="4969800" y="1533651"/>
              <a:ext cx="1888200" cy="466884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9B08CC8A-F196-C353-FFBB-1D9E878333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33800" y="1497651"/>
                <a:ext cx="1959840" cy="47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8CA544C-EDE1-EB52-2047-ED9992B0BFDD}"/>
              </a:ext>
            </a:extLst>
          </p:cNvPr>
          <p:cNvSpPr txBox="1"/>
          <p:nvPr/>
        </p:nvSpPr>
        <p:spPr>
          <a:xfrm>
            <a:off x="2381250" y="3198167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river</a:t>
            </a:r>
            <a:endParaRPr lang="es-MX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87E3A5-C1FC-C6FE-93DC-1DE1839F4382}"/>
              </a:ext>
            </a:extLst>
          </p:cNvPr>
          <p:cNvSpPr txBox="1"/>
          <p:nvPr/>
        </p:nvSpPr>
        <p:spPr>
          <a:xfrm>
            <a:off x="2381250" y="364704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caynon</a:t>
            </a:r>
            <a:endParaRPr lang="es-MX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57FED-F389-9F24-115B-5E763A8A11E5}"/>
              </a:ext>
            </a:extLst>
          </p:cNvPr>
          <p:cNvSpPr txBox="1"/>
          <p:nvPr/>
        </p:nvSpPr>
        <p:spPr>
          <a:xfrm>
            <a:off x="2381250" y="4052367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ocean</a:t>
            </a:r>
            <a:endParaRPr lang="es-MX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402175-ABED-3835-3918-EA73D00CA5FE}"/>
              </a:ext>
            </a:extLst>
          </p:cNvPr>
          <p:cNvSpPr txBox="1"/>
          <p:nvPr/>
        </p:nvSpPr>
        <p:spPr>
          <a:xfrm>
            <a:off x="2381250" y="4588394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desert</a:t>
            </a:r>
            <a:endParaRPr lang="es-MX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4AE7B4-796F-5024-E81B-DE1C09C4982A}"/>
              </a:ext>
            </a:extLst>
          </p:cNvPr>
          <p:cNvSpPr txBox="1"/>
          <p:nvPr/>
        </p:nvSpPr>
        <p:spPr>
          <a:xfrm>
            <a:off x="2381250" y="5080857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falls</a:t>
            </a:r>
            <a:endParaRPr lang="es-MX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32CEEF-6E34-6A41-1594-B32FE94FB1C2}"/>
              </a:ext>
            </a:extLst>
          </p:cNvPr>
          <p:cNvSpPr txBox="1"/>
          <p:nvPr/>
        </p:nvSpPr>
        <p:spPr>
          <a:xfrm>
            <a:off x="3586821" y="5471501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sea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CE56ED-0270-C8FA-E8CF-017C3866AFCE}"/>
              </a:ext>
            </a:extLst>
          </p:cNvPr>
          <p:cNvSpPr txBox="1"/>
          <p:nvPr/>
        </p:nvSpPr>
        <p:spPr>
          <a:xfrm>
            <a:off x="1438275" y="6030577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Mount</a:t>
            </a:r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3C6981-B123-98DB-D56E-2FE3EFDA7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4" y="2585810"/>
            <a:ext cx="5619750" cy="42148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3E118F-7355-BA9E-D125-F1874F548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3605528"/>
            <a:ext cx="3403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183</Words>
  <Application>Microsoft Office PowerPoint</Application>
  <PresentationFormat>Carta (216 x 279 mm)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KENIA MARILY MONSIVAIS RODRIGUEZ</cp:lastModifiedBy>
  <cp:revision>4</cp:revision>
  <dcterms:created xsi:type="dcterms:W3CDTF">2024-02-11T23:41:42Z</dcterms:created>
  <dcterms:modified xsi:type="dcterms:W3CDTF">2024-02-16T02:09:56Z</dcterms:modified>
</cp:coreProperties>
</file>