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0" r:id="rId3"/>
    <p:sldId id="257" r:id="rId4"/>
    <p:sldId id="261" r:id="rId5"/>
  </p:sldIdLst>
  <p:sldSz cx="9144000" cy="6858000" type="letter"/>
  <p:notesSz cx="6858000" cy="9144000"/>
  <p:defaultTextStyle>
    <a:defPPr>
      <a:defRPr lang="es-MX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035A"/>
    <a:srgbClr val="21DC02"/>
    <a:srgbClr val="99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1" d="100"/>
          <a:sy n="71" d="100"/>
        </p:scale>
        <p:origin x="138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85954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78561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2815654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758849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8594481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5397363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807095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34499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45707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769730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7654710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FB9216-5FA4-410E-B2F2-37F6925F40D2}" type="datetimeFigureOut">
              <a:rPr lang="es-MX" smtClean="0"/>
              <a:t>15/02/2024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610693E-3EE4-4704-B217-DEAA116D1A5D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4435977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s://www.liveworksheets.com/worksheets/en/English_as_a_Second_Language_(ESL)/Listening_and_reading/US_natural_beauty_ub1783165iy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49FFE78-5AC0-6E37-2647-0423C8912B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7222" t="26262" r="20923" b="34608"/>
          <a:stretch/>
        </p:blipFill>
        <p:spPr>
          <a:xfrm>
            <a:off x="140677" y="422031"/>
            <a:ext cx="8665698" cy="6435969"/>
          </a:xfrm>
          <a:prstGeom prst="rect">
            <a:avLst/>
          </a:prstGeom>
        </p:spPr>
      </p:pic>
      <p:sp>
        <p:nvSpPr>
          <p:cNvPr id="2" name="Rectángulo 1">
            <a:extLst>
              <a:ext uri="{FF2B5EF4-FFF2-40B4-BE49-F238E27FC236}">
                <a16:creationId xmlns:a16="http://schemas.microsoft.com/office/drawing/2014/main" id="{0479FFA3-1676-8169-0DB9-6FEBDA279B0C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24DE33B6-D31E-E2D4-64BA-DFD22414EBD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CuadroTexto 4">
            <a:extLst>
              <a:ext uri="{FF2B5EF4-FFF2-40B4-BE49-F238E27FC236}">
                <a16:creationId xmlns:a16="http://schemas.microsoft.com/office/drawing/2014/main" id="{00975A5C-FF77-6FA7-1B8B-B53C7924B98F}"/>
              </a:ext>
            </a:extLst>
          </p:cNvPr>
          <p:cNvSpPr txBox="1"/>
          <p:nvPr/>
        </p:nvSpPr>
        <p:spPr>
          <a:xfrm>
            <a:off x="6724356" y="14066"/>
            <a:ext cx="23467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A</a:t>
            </a:r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41B28217-E191-44E9-AF5C-7946F7C7BCF7}"/>
              </a:ext>
            </a:extLst>
          </p:cNvPr>
          <p:cNvSpPr/>
          <p:nvPr/>
        </p:nvSpPr>
        <p:spPr>
          <a:xfrm>
            <a:off x="685800" y="2433918"/>
            <a:ext cx="578224" cy="423894"/>
          </a:xfrm>
          <a:prstGeom prst="ellipse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D86DA8D8-8A81-4510-ACB9-736F31B3F6C8}"/>
              </a:ext>
            </a:extLst>
          </p:cNvPr>
          <p:cNvSpPr/>
          <p:nvPr/>
        </p:nvSpPr>
        <p:spPr>
          <a:xfrm>
            <a:off x="3662082" y="3239810"/>
            <a:ext cx="578224" cy="423894"/>
          </a:xfrm>
          <a:prstGeom prst="ellipse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6C974C77-1A4B-4D4B-B338-534A437B7237}"/>
              </a:ext>
            </a:extLst>
          </p:cNvPr>
          <p:cNvSpPr/>
          <p:nvPr/>
        </p:nvSpPr>
        <p:spPr>
          <a:xfrm>
            <a:off x="6862482" y="4078942"/>
            <a:ext cx="578224" cy="423894"/>
          </a:xfrm>
          <a:prstGeom prst="ellipse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9" name="Elipse 8">
            <a:extLst>
              <a:ext uri="{FF2B5EF4-FFF2-40B4-BE49-F238E27FC236}">
                <a16:creationId xmlns:a16="http://schemas.microsoft.com/office/drawing/2014/main" id="{2A6A3270-CEA1-4C8C-AC9E-A2833755E01A}"/>
              </a:ext>
            </a:extLst>
          </p:cNvPr>
          <p:cNvSpPr/>
          <p:nvPr/>
        </p:nvSpPr>
        <p:spPr>
          <a:xfrm>
            <a:off x="6889377" y="5256524"/>
            <a:ext cx="578224" cy="423894"/>
          </a:xfrm>
          <a:prstGeom prst="ellipse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Elipse 9">
            <a:extLst>
              <a:ext uri="{FF2B5EF4-FFF2-40B4-BE49-F238E27FC236}">
                <a16:creationId xmlns:a16="http://schemas.microsoft.com/office/drawing/2014/main" id="{2A7C9F8B-B8C4-4185-9670-79B3E25991DD}"/>
              </a:ext>
            </a:extLst>
          </p:cNvPr>
          <p:cNvSpPr/>
          <p:nvPr/>
        </p:nvSpPr>
        <p:spPr>
          <a:xfrm>
            <a:off x="3662082" y="6054876"/>
            <a:ext cx="578224" cy="423894"/>
          </a:xfrm>
          <a:prstGeom prst="ellipse">
            <a:avLst/>
          </a:pr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8617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ángulo 5">
            <a:extLst>
              <a:ext uri="{FF2B5EF4-FFF2-40B4-BE49-F238E27FC236}">
                <a16:creationId xmlns:a16="http://schemas.microsoft.com/office/drawing/2014/main" id="{96A30995-07CC-BA77-DD5D-0564107FB81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" name="Conector recto 6">
            <a:extLst>
              <a:ext uri="{FF2B5EF4-FFF2-40B4-BE49-F238E27FC236}">
                <a16:creationId xmlns:a16="http://schemas.microsoft.com/office/drawing/2014/main" id="{9E9A10A1-DFCC-FB5B-B2E9-5A66C87261F0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2" name="Tabla 3">
            <a:extLst>
              <a:ext uri="{FF2B5EF4-FFF2-40B4-BE49-F238E27FC236}">
                <a16:creationId xmlns:a16="http://schemas.microsoft.com/office/drawing/2014/main" id="{1E932A06-A183-4AED-B660-FD240800AC3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64548008"/>
              </p:ext>
            </p:extLst>
          </p:nvPr>
        </p:nvGraphicFramePr>
        <p:xfrm>
          <a:off x="184029" y="888977"/>
          <a:ext cx="5681933" cy="573611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681933">
                  <a:extLst>
                    <a:ext uri="{9D8B030D-6E8A-4147-A177-3AD203B41FA5}">
                      <a16:colId xmlns:a16="http://schemas.microsoft.com/office/drawing/2014/main" val="1191118818"/>
                    </a:ext>
                  </a:extLst>
                </a:gridCol>
              </a:tblGrid>
              <a:tr h="915268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1.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hot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dry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,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some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cacti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plants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found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here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532855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2.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Taiwan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and Puerto Rico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examples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of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this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1052629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3.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Niagara are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79565377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n-US" sz="2000" b="0" dirty="0">
                          <a:solidFill>
                            <a:schemeClr val="tx1"/>
                          </a:solidFill>
                        </a:rPr>
                        <a:t>4. Have a smaller watershed than rivers.</a:t>
                      </a:r>
                      <a:endParaRPr lang="es-MX" sz="2000" b="0" dirty="0">
                        <a:solidFill>
                          <a:schemeClr val="tx1"/>
                        </a:solidFill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7555411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5.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smaller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than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a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mountain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10252125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6.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Panama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very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famous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46347553"/>
                  </a:ext>
                </a:extLst>
              </a:tr>
              <a:tr h="803474">
                <a:tc>
                  <a:txBody>
                    <a:bodyPr/>
                    <a:lstStyle/>
                    <a:p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7.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There´s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one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in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Mexico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.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It´s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s-MX" sz="2000" b="0" dirty="0" err="1">
                          <a:solidFill>
                            <a:schemeClr val="tx1"/>
                          </a:solidFill>
                        </a:rPr>
                        <a:t>called</a:t>
                      </a:r>
                      <a:r>
                        <a:rPr lang="es-MX" sz="2000" b="0" dirty="0">
                          <a:solidFill>
                            <a:schemeClr val="tx1"/>
                          </a:solidFill>
                        </a:rPr>
                        <a:t> Yucatán.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1609121"/>
                  </a:ext>
                </a:extLst>
              </a:tr>
            </a:tbl>
          </a:graphicData>
        </a:graphic>
      </p:graphicFrame>
      <p:graphicFrame>
        <p:nvGraphicFramePr>
          <p:cNvPr id="4" name="Tabla 3">
            <a:extLst>
              <a:ext uri="{FF2B5EF4-FFF2-40B4-BE49-F238E27FC236}">
                <a16:creationId xmlns:a16="http://schemas.microsoft.com/office/drawing/2014/main" id="{25D03DB1-A35D-42ED-8B7B-4CA6E95DF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84269289"/>
              </p:ext>
            </p:extLst>
          </p:nvPr>
        </p:nvGraphicFramePr>
        <p:xfrm>
          <a:off x="6579079" y="1009745"/>
          <a:ext cx="2185358" cy="53737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185358">
                  <a:extLst>
                    <a:ext uri="{9D8B030D-6E8A-4147-A177-3AD203B41FA5}">
                      <a16:colId xmlns:a16="http://schemas.microsoft.com/office/drawing/2014/main" val="1944725985"/>
                    </a:ext>
                  </a:extLst>
                </a:gridCol>
              </a:tblGrid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peninsula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17414542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falls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2315780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hill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02272945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island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960298157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desert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29618830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stream</a:t>
                      </a:r>
                      <a:endParaRPr lang="es-MX" sz="2800" b="1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04464889"/>
                  </a:ext>
                </a:extLst>
              </a:tr>
              <a:tr h="767685">
                <a:tc>
                  <a:txBody>
                    <a:bodyPr/>
                    <a:lstStyle/>
                    <a:p>
                      <a:pPr algn="ctr"/>
                      <a:r>
                        <a:rPr lang="es-MX" sz="28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canal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24313950"/>
                  </a:ext>
                </a:extLst>
              </a:tr>
            </a:tbl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42A34310-2879-4675-BD5D-7DB33E54B52C}"/>
              </a:ext>
            </a:extLst>
          </p:cNvPr>
          <p:cNvSpPr txBox="1"/>
          <p:nvPr/>
        </p:nvSpPr>
        <p:spPr>
          <a:xfrm>
            <a:off x="0" y="324025"/>
            <a:ext cx="42766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Match </a:t>
            </a:r>
            <a:r>
              <a:rPr lang="es-MX" dirty="0" err="1"/>
              <a:t>each</a:t>
            </a:r>
            <a:r>
              <a:rPr lang="es-MX" dirty="0"/>
              <a:t> </a:t>
            </a:r>
            <a:r>
              <a:rPr lang="es-MX" dirty="0" err="1"/>
              <a:t>sentence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correct</a:t>
            </a:r>
            <a:r>
              <a:rPr lang="es-MX" dirty="0"/>
              <a:t> </a:t>
            </a:r>
            <a:r>
              <a:rPr lang="es-MX" dirty="0" err="1"/>
              <a:t>word</a:t>
            </a:r>
            <a:endParaRPr lang="es-MX" dirty="0"/>
          </a:p>
        </p:txBody>
      </p:sp>
      <p:sp>
        <p:nvSpPr>
          <p:cNvPr id="3" name="Forma libre: forma 2">
            <a:extLst>
              <a:ext uri="{FF2B5EF4-FFF2-40B4-BE49-F238E27FC236}">
                <a16:creationId xmlns:a16="http://schemas.microsoft.com/office/drawing/2014/main" id="{C42B91A5-4B1F-4086-BB82-8A2C96612145}"/>
              </a:ext>
            </a:extLst>
          </p:cNvPr>
          <p:cNvSpPr/>
          <p:nvPr/>
        </p:nvSpPr>
        <p:spPr>
          <a:xfrm>
            <a:off x="5728447" y="1317812"/>
            <a:ext cx="1385047" cy="3213847"/>
          </a:xfrm>
          <a:custGeom>
            <a:avLst/>
            <a:gdLst>
              <a:gd name="connsiteX0" fmla="*/ 0 w 1385047"/>
              <a:gd name="connsiteY0" fmla="*/ 0 h 3213847"/>
              <a:gd name="connsiteX1" fmla="*/ 228600 w 1385047"/>
              <a:gd name="connsiteY1" fmla="*/ 40341 h 3213847"/>
              <a:gd name="connsiteX2" fmla="*/ 309282 w 1385047"/>
              <a:gd name="connsiteY2" fmla="*/ 94129 h 3213847"/>
              <a:gd name="connsiteX3" fmla="*/ 349624 w 1385047"/>
              <a:gd name="connsiteY3" fmla="*/ 134470 h 3213847"/>
              <a:gd name="connsiteX4" fmla="*/ 430306 w 1385047"/>
              <a:gd name="connsiteY4" fmla="*/ 242047 h 3213847"/>
              <a:gd name="connsiteX5" fmla="*/ 484094 w 1385047"/>
              <a:gd name="connsiteY5" fmla="*/ 336176 h 3213847"/>
              <a:gd name="connsiteX6" fmla="*/ 537882 w 1385047"/>
              <a:gd name="connsiteY6" fmla="*/ 470647 h 3213847"/>
              <a:gd name="connsiteX7" fmla="*/ 537882 w 1385047"/>
              <a:gd name="connsiteY7" fmla="*/ 2003612 h 3213847"/>
              <a:gd name="connsiteX8" fmla="*/ 551329 w 1385047"/>
              <a:gd name="connsiteY8" fmla="*/ 2070847 h 3213847"/>
              <a:gd name="connsiteX9" fmla="*/ 578224 w 1385047"/>
              <a:gd name="connsiteY9" fmla="*/ 2232212 h 3213847"/>
              <a:gd name="connsiteX10" fmla="*/ 591671 w 1385047"/>
              <a:gd name="connsiteY10" fmla="*/ 2312894 h 3213847"/>
              <a:gd name="connsiteX11" fmla="*/ 632012 w 1385047"/>
              <a:gd name="connsiteY11" fmla="*/ 2541494 h 3213847"/>
              <a:gd name="connsiteX12" fmla="*/ 658906 w 1385047"/>
              <a:gd name="connsiteY12" fmla="*/ 2743200 h 3213847"/>
              <a:gd name="connsiteX13" fmla="*/ 685800 w 1385047"/>
              <a:gd name="connsiteY13" fmla="*/ 2796988 h 3213847"/>
              <a:gd name="connsiteX14" fmla="*/ 699247 w 1385047"/>
              <a:gd name="connsiteY14" fmla="*/ 2864223 h 3213847"/>
              <a:gd name="connsiteX15" fmla="*/ 753035 w 1385047"/>
              <a:gd name="connsiteY15" fmla="*/ 2944906 h 3213847"/>
              <a:gd name="connsiteX16" fmla="*/ 806824 w 1385047"/>
              <a:gd name="connsiteY16" fmla="*/ 3012141 h 3213847"/>
              <a:gd name="connsiteX17" fmla="*/ 887506 w 1385047"/>
              <a:gd name="connsiteY17" fmla="*/ 3106270 h 3213847"/>
              <a:gd name="connsiteX18" fmla="*/ 927847 w 1385047"/>
              <a:gd name="connsiteY18" fmla="*/ 3133164 h 3213847"/>
              <a:gd name="connsiteX19" fmla="*/ 1008529 w 1385047"/>
              <a:gd name="connsiteY19" fmla="*/ 3200400 h 3213847"/>
              <a:gd name="connsiteX20" fmla="*/ 1062318 w 1385047"/>
              <a:gd name="connsiteY20" fmla="*/ 3213847 h 3213847"/>
              <a:gd name="connsiteX21" fmla="*/ 1277471 w 1385047"/>
              <a:gd name="connsiteY21" fmla="*/ 3200400 h 3213847"/>
              <a:gd name="connsiteX22" fmla="*/ 1385047 w 1385047"/>
              <a:gd name="connsiteY22" fmla="*/ 3186953 h 32138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385047" h="3213847">
                <a:moveTo>
                  <a:pt x="0" y="0"/>
                </a:moveTo>
                <a:cubicBezTo>
                  <a:pt x="202291" y="28899"/>
                  <a:pt x="128122" y="6848"/>
                  <a:pt x="228600" y="40341"/>
                </a:cubicBezTo>
                <a:cubicBezTo>
                  <a:pt x="357288" y="169029"/>
                  <a:pt x="192521" y="16289"/>
                  <a:pt x="309282" y="94129"/>
                </a:cubicBezTo>
                <a:cubicBezTo>
                  <a:pt x="325105" y="104678"/>
                  <a:pt x="337101" y="120158"/>
                  <a:pt x="349624" y="134470"/>
                </a:cubicBezTo>
                <a:cubicBezTo>
                  <a:pt x="376245" y="164894"/>
                  <a:pt x="408474" y="205660"/>
                  <a:pt x="430306" y="242047"/>
                </a:cubicBezTo>
                <a:cubicBezTo>
                  <a:pt x="448899" y="273035"/>
                  <a:pt x="468707" y="303478"/>
                  <a:pt x="484094" y="336176"/>
                </a:cubicBezTo>
                <a:cubicBezTo>
                  <a:pt x="504650" y="379858"/>
                  <a:pt x="537882" y="470647"/>
                  <a:pt x="537882" y="470647"/>
                </a:cubicBezTo>
                <a:cubicBezTo>
                  <a:pt x="524457" y="1195610"/>
                  <a:pt x="514843" y="1254846"/>
                  <a:pt x="537882" y="2003612"/>
                </a:cubicBezTo>
                <a:cubicBezTo>
                  <a:pt x="538585" y="2026457"/>
                  <a:pt x="547357" y="2048339"/>
                  <a:pt x="551329" y="2070847"/>
                </a:cubicBezTo>
                <a:cubicBezTo>
                  <a:pt x="560806" y="2124548"/>
                  <a:pt x="569259" y="2178424"/>
                  <a:pt x="578224" y="2232212"/>
                </a:cubicBezTo>
                <a:cubicBezTo>
                  <a:pt x="582706" y="2259106"/>
                  <a:pt x="587815" y="2285903"/>
                  <a:pt x="591671" y="2312894"/>
                </a:cubicBezTo>
                <a:cubicBezTo>
                  <a:pt x="620570" y="2515185"/>
                  <a:pt x="598519" y="2441016"/>
                  <a:pt x="632012" y="2541494"/>
                </a:cubicBezTo>
                <a:cubicBezTo>
                  <a:pt x="634375" y="2562758"/>
                  <a:pt x="648255" y="2707695"/>
                  <a:pt x="658906" y="2743200"/>
                </a:cubicBezTo>
                <a:cubicBezTo>
                  <a:pt x="664666" y="2762400"/>
                  <a:pt x="676835" y="2779059"/>
                  <a:pt x="685800" y="2796988"/>
                </a:cubicBezTo>
                <a:cubicBezTo>
                  <a:pt x="690282" y="2819400"/>
                  <a:pt x="689789" y="2843416"/>
                  <a:pt x="699247" y="2864223"/>
                </a:cubicBezTo>
                <a:cubicBezTo>
                  <a:pt x="712622" y="2893649"/>
                  <a:pt x="735106" y="2918012"/>
                  <a:pt x="753035" y="2944906"/>
                </a:cubicBezTo>
                <a:cubicBezTo>
                  <a:pt x="835807" y="3069065"/>
                  <a:pt x="730183" y="2916341"/>
                  <a:pt x="806824" y="3012141"/>
                </a:cubicBezTo>
                <a:cubicBezTo>
                  <a:pt x="858735" y="3077029"/>
                  <a:pt x="805106" y="3035642"/>
                  <a:pt x="887506" y="3106270"/>
                </a:cubicBezTo>
                <a:cubicBezTo>
                  <a:pt x="899777" y="3116788"/>
                  <a:pt x="915227" y="3123068"/>
                  <a:pt x="927847" y="3133164"/>
                </a:cubicBezTo>
                <a:cubicBezTo>
                  <a:pt x="968947" y="3166045"/>
                  <a:pt x="947499" y="3169885"/>
                  <a:pt x="1008529" y="3200400"/>
                </a:cubicBezTo>
                <a:cubicBezTo>
                  <a:pt x="1025059" y="3208665"/>
                  <a:pt x="1044388" y="3209365"/>
                  <a:pt x="1062318" y="3213847"/>
                </a:cubicBezTo>
                <a:cubicBezTo>
                  <a:pt x="1134036" y="3209365"/>
                  <a:pt x="1205884" y="3206625"/>
                  <a:pt x="1277471" y="3200400"/>
                </a:cubicBezTo>
                <a:cubicBezTo>
                  <a:pt x="1439402" y="3186319"/>
                  <a:pt x="1330944" y="3186953"/>
                  <a:pt x="1385047" y="3186953"/>
                </a:cubicBezTo>
              </a:path>
            </a:pathLst>
          </a:custGeom>
          <a:noFill/>
          <a:ln w="38100">
            <a:solidFill>
              <a:srgbClr val="9900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8" name="Forma libre: forma 7">
            <a:extLst>
              <a:ext uri="{FF2B5EF4-FFF2-40B4-BE49-F238E27FC236}">
                <a16:creationId xmlns:a16="http://schemas.microsoft.com/office/drawing/2014/main" id="{C050B0F9-5C98-4A86-9F6B-055BE66F1AC3}"/>
              </a:ext>
            </a:extLst>
          </p:cNvPr>
          <p:cNvSpPr/>
          <p:nvPr/>
        </p:nvSpPr>
        <p:spPr>
          <a:xfrm>
            <a:off x="3590365" y="2877671"/>
            <a:ext cx="3765176" cy="1775011"/>
          </a:xfrm>
          <a:custGeom>
            <a:avLst/>
            <a:gdLst>
              <a:gd name="connsiteX0" fmla="*/ 0 w 3765176"/>
              <a:gd name="connsiteY0" fmla="*/ 1775011 h 1775011"/>
              <a:gd name="connsiteX1" fmla="*/ 564776 w 3765176"/>
              <a:gd name="connsiteY1" fmla="*/ 1761564 h 1775011"/>
              <a:gd name="connsiteX2" fmla="*/ 632011 w 3765176"/>
              <a:gd name="connsiteY2" fmla="*/ 1748117 h 1775011"/>
              <a:gd name="connsiteX3" fmla="*/ 779929 w 3765176"/>
              <a:gd name="connsiteY3" fmla="*/ 1721223 h 1775011"/>
              <a:gd name="connsiteX4" fmla="*/ 914400 w 3765176"/>
              <a:gd name="connsiteY4" fmla="*/ 1680882 h 1775011"/>
              <a:gd name="connsiteX5" fmla="*/ 968188 w 3765176"/>
              <a:gd name="connsiteY5" fmla="*/ 1653988 h 1775011"/>
              <a:gd name="connsiteX6" fmla="*/ 1021976 w 3765176"/>
              <a:gd name="connsiteY6" fmla="*/ 1640541 h 1775011"/>
              <a:gd name="connsiteX7" fmla="*/ 1129553 w 3765176"/>
              <a:gd name="connsiteY7" fmla="*/ 1586753 h 1775011"/>
              <a:gd name="connsiteX8" fmla="*/ 1223682 w 3765176"/>
              <a:gd name="connsiteY8" fmla="*/ 1532964 h 1775011"/>
              <a:gd name="connsiteX9" fmla="*/ 1290917 w 3765176"/>
              <a:gd name="connsiteY9" fmla="*/ 1479176 h 1775011"/>
              <a:gd name="connsiteX10" fmla="*/ 1371600 w 3765176"/>
              <a:gd name="connsiteY10" fmla="*/ 1452282 h 1775011"/>
              <a:gd name="connsiteX11" fmla="*/ 1425388 w 3765176"/>
              <a:gd name="connsiteY11" fmla="*/ 1398494 h 1775011"/>
              <a:gd name="connsiteX12" fmla="*/ 1465729 w 3765176"/>
              <a:gd name="connsiteY12" fmla="*/ 1385047 h 1775011"/>
              <a:gd name="connsiteX13" fmla="*/ 1532964 w 3765176"/>
              <a:gd name="connsiteY13" fmla="*/ 1344705 h 1775011"/>
              <a:gd name="connsiteX14" fmla="*/ 1573306 w 3765176"/>
              <a:gd name="connsiteY14" fmla="*/ 1304364 h 1775011"/>
              <a:gd name="connsiteX15" fmla="*/ 1627094 w 3765176"/>
              <a:gd name="connsiteY15" fmla="*/ 1264023 h 1775011"/>
              <a:gd name="connsiteX16" fmla="*/ 1896035 w 3765176"/>
              <a:gd name="connsiteY16" fmla="*/ 995082 h 1775011"/>
              <a:gd name="connsiteX17" fmla="*/ 1936376 w 3765176"/>
              <a:gd name="connsiteY17" fmla="*/ 954741 h 1775011"/>
              <a:gd name="connsiteX18" fmla="*/ 2003611 w 3765176"/>
              <a:gd name="connsiteY18" fmla="*/ 860611 h 1775011"/>
              <a:gd name="connsiteX19" fmla="*/ 2043953 w 3765176"/>
              <a:gd name="connsiteY19" fmla="*/ 820270 h 1775011"/>
              <a:gd name="connsiteX20" fmla="*/ 2124635 w 3765176"/>
              <a:gd name="connsiteY20" fmla="*/ 726141 h 1775011"/>
              <a:gd name="connsiteX21" fmla="*/ 2138082 w 3765176"/>
              <a:gd name="connsiteY21" fmla="*/ 685800 h 1775011"/>
              <a:gd name="connsiteX22" fmla="*/ 2218764 w 3765176"/>
              <a:gd name="connsiteY22" fmla="*/ 605117 h 1775011"/>
              <a:gd name="connsiteX23" fmla="*/ 2259106 w 3765176"/>
              <a:gd name="connsiteY23" fmla="*/ 537882 h 1775011"/>
              <a:gd name="connsiteX24" fmla="*/ 2339788 w 3765176"/>
              <a:gd name="connsiteY24" fmla="*/ 430305 h 1775011"/>
              <a:gd name="connsiteX25" fmla="*/ 2380129 w 3765176"/>
              <a:gd name="connsiteY25" fmla="*/ 389964 h 1775011"/>
              <a:gd name="connsiteX26" fmla="*/ 2407023 w 3765176"/>
              <a:gd name="connsiteY26" fmla="*/ 349623 h 1775011"/>
              <a:gd name="connsiteX27" fmla="*/ 2460811 w 3765176"/>
              <a:gd name="connsiteY27" fmla="*/ 309282 h 1775011"/>
              <a:gd name="connsiteX28" fmla="*/ 2501153 w 3765176"/>
              <a:gd name="connsiteY28" fmla="*/ 255494 h 1775011"/>
              <a:gd name="connsiteX29" fmla="*/ 2554941 w 3765176"/>
              <a:gd name="connsiteY29" fmla="*/ 215153 h 1775011"/>
              <a:gd name="connsiteX30" fmla="*/ 2649070 w 3765176"/>
              <a:gd name="connsiteY30" fmla="*/ 147917 h 1775011"/>
              <a:gd name="connsiteX31" fmla="*/ 2689411 w 3765176"/>
              <a:gd name="connsiteY31" fmla="*/ 121023 h 1775011"/>
              <a:gd name="connsiteX32" fmla="*/ 2904564 w 3765176"/>
              <a:gd name="connsiteY32" fmla="*/ 80682 h 1775011"/>
              <a:gd name="connsiteX33" fmla="*/ 2944906 w 3765176"/>
              <a:gd name="connsiteY33" fmla="*/ 53788 h 1775011"/>
              <a:gd name="connsiteX34" fmla="*/ 3106270 w 3765176"/>
              <a:gd name="connsiteY34" fmla="*/ 26894 h 1775011"/>
              <a:gd name="connsiteX35" fmla="*/ 3267635 w 3765176"/>
              <a:gd name="connsiteY35" fmla="*/ 13447 h 1775011"/>
              <a:gd name="connsiteX36" fmla="*/ 3307976 w 3765176"/>
              <a:gd name="connsiteY36" fmla="*/ 0 h 1775011"/>
              <a:gd name="connsiteX37" fmla="*/ 3644153 w 3765176"/>
              <a:gd name="connsiteY37" fmla="*/ 26894 h 1775011"/>
              <a:gd name="connsiteX38" fmla="*/ 3765176 w 3765176"/>
              <a:gd name="connsiteY38" fmla="*/ 67235 h 1775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</a:cxnLst>
            <a:rect l="l" t="t" r="r" b="b"/>
            <a:pathLst>
              <a:path w="3765176" h="1775011">
                <a:moveTo>
                  <a:pt x="0" y="1775011"/>
                </a:moveTo>
                <a:lnTo>
                  <a:pt x="564776" y="1761564"/>
                </a:lnTo>
                <a:cubicBezTo>
                  <a:pt x="587611" y="1760592"/>
                  <a:pt x="609524" y="1752205"/>
                  <a:pt x="632011" y="1748117"/>
                </a:cubicBezTo>
                <a:cubicBezTo>
                  <a:pt x="653619" y="1744188"/>
                  <a:pt x="754377" y="1728889"/>
                  <a:pt x="779929" y="1721223"/>
                </a:cubicBezTo>
                <a:cubicBezTo>
                  <a:pt x="956839" y="1668150"/>
                  <a:pt x="739740" y="1715813"/>
                  <a:pt x="914400" y="1680882"/>
                </a:cubicBezTo>
                <a:cubicBezTo>
                  <a:pt x="932329" y="1671917"/>
                  <a:pt x="949419" y="1661026"/>
                  <a:pt x="968188" y="1653988"/>
                </a:cubicBezTo>
                <a:cubicBezTo>
                  <a:pt x="985492" y="1647499"/>
                  <a:pt x="1004916" y="1647649"/>
                  <a:pt x="1021976" y="1640541"/>
                </a:cubicBezTo>
                <a:cubicBezTo>
                  <a:pt x="1058984" y="1625121"/>
                  <a:pt x="1129553" y="1586753"/>
                  <a:pt x="1129553" y="1586753"/>
                </a:cubicBezTo>
                <a:cubicBezTo>
                  <a:pt x="1194261" y="1522042"/>
                  <a:pt x="1105176" y="1604068"/>
                  <a:pt x="1223682" y="1532964"/>
                </a:cubicBezTo>
                <a:cubicBezTo>
                  <a:pt x="1248293" y="1518197"/>
                  <a:pt x="1265721" y="1492919"/>
                  <a:pt x="1290917" y="1479176"/>
                </a:cubicBezTo>
                <a:cubicBezTo>
                  <a:pt x="1315805" y="1465601"/>
                  <a:pt x="1371600" y="1452282"/>
                  <a:pt x="1371600" y="1452282"/>
                </a:cubicBezTo>
                <a:cubicBezTo>
                  <a:pt x="1389529" y="1434353"/>
                  <a:pt x="1404755" y="1413232"/>
                  <a:pt x="1425388" y="1398494"/>
                </a:cubicBezTo>
                <a:cubicBezTo>
                  <a:pt x="1436922" y="1390255"/>
                  <a:pt x="1453051" y="1391386"/>
                  <a:pt x="1465729" y="1385047"/>
                </a:cubicBezTo>
                <a:cubicBezTo>
                  <a:pt x="1489106" y="1373358"/>
                  <a:pt x="1512055" y="1360387"/>
                  <a:pt x="1532964" y="1344705"/>
                </a:cubicBezTo>
                <a:cubicBezTo>
                  <a:pt x="1548178" y="1333295"/>
                  <a:pt x="1558867" y="1316740"/>
                  <a:pt x="1573306" y="1304364"/>
                </a:cubicBezTo>
                <a:cubicBezTo>
                  <a:pt x="1590322" y="1289779"/>
                  <a:pt x="1610865" y="1279479"/>
                  <a:pt x="1627094" y="1264023"/>
                </a:cubicBezTo>
                <a:cubicBezTo>
                  <a:pt x="1718900" y="1176589"/>
                  <a:pt x="1806388" y="1084729"/>
                  <a:pt x="1896035" y="995082"/>
                </a:cubicBezTo>
                <a:cubicBezTo>
                  <a:pt x="1909482" y="981635"/>
                  <a:pt x="1925827" y="970564"/>
                  <a:pt x="1936376" y="954741"/>
                </a:cubicBezTo>
                <a:cubicBezTo>
                  <a:pt x="1957658" y="922818"/>
                  <a:pt x="1978596" y="889795"/>
                  <a:pt x="2003611" y="860611"/>
                </a:cubicBezTo>
                <a:cubicBezTo>
                  <a:pt x="2015987" y="846172"/>
                  <a:pt x="2031778" y="834879"/>
                  <a:pt x="2043953" y="820270"/>
                </a:cubicBezTo>
                <a:cubicBezTo>
                  <a:pt x="2146359" y="697384"/>
                  <a:pt x="1963012" y="887764"/>
                  <a:pt x="2124635" y="726141"/>
                </a:cubicBezTo>
                <a:cubicBezTo>
                  <a:pt x="2129117" y="712694"/>
                  <a:pt x="2129380" y="696989"/>
                  <a:pt x="2138082" y="685800"/>
                </a:cubicBezTo>
                <a:cubicBezTo>
                  <a:pt x="2161433" y="655778"/>
                  <a:pt x="2218764" y="605117"/>
                  <a:pt x="2218764" y="605117"/>
                </a:cubicBezTo>
                <a:cubicBezTo>
                  <a:pt x="2242117" y="535058"/>
                  <a:pt x="2216914" y="590621"/>
                  <a:pt x="2259106" y="537882"/>
                </a:cubicBezTo>
                <a:cubicBezTo>
                  <a:pt x="2365876" y="404422"/>
                  <a:pt x="2162324" y="633122"/>
                  <a:pt x="2339788" y="430305"/>
                </a:cubicBezTo>
                <a:cubicBezTo>
                  <a:pt x="2352311" y="415993"/>
                  <a:pt x="2367955" y="404573"/>
                  <a:pt x="2380129" y="389964"/>
                </a:cubicBezTo>
                <a:cubicBezTo>
                  <a:pt x="2390475" y="377549"/>
                  <a:pt x="2395595" y="361051"/>
                  <a:pt x="2407023" y="349623"/>
                </a:cubicBezTo>
                <a:cubicBezTo>
                  <a:pt x="2422870" y="333776"/>
                  <a:pt x="2444963" y="325129"/>
                  <a:pt x="2460811" y="309282"/>
                </a:cubicBezTo>
                <a:cubicBezTo>
                  <a:pt x="2476659" y="293435"/>
                  <a:pt x="2485305" y="271341"/>
                  <a:pt x="2501153" y="255494"/>
                </a:cubicBezTo>
                <a:cubicBezTo>
                  <a:pt x="2517001" y="239647"/>
                  <a:pt x="2537724" y="229501"/>
                  <a:pt x="2554941" y="215153"/>
                </a:cubicBezTo>
                <a:cubicBezTo>
                  <a:pt x="2641165" y="143298"/>
                  <a:pt x="2486752" y="249366"/>
                  <a:pt x="2649070" y="147917"/>
                </a:cubicBezTo>
                <a:cubicBezTo>
                  <a:pt x="2662775" y="139352"/>
                  <a:pt x="2674223" y="126546"/>
                  <a:pt x="2689411" y="121023"/>
                </a:cubicBezTo>
                <a:cubicBezTo>
                  <a:pt x="2764124" y="93855"/>
                  <a:pt x="2826717" y="90413"/>
                  <a:pt x="2904564" y="80682"/>
                </a:cubicBezTo>
                <a:cubicBezTo>
                  <a:pt x="2918011" y="71717"/>
                  <a:pt x="2930051" y="60154"/>
                  <a:pt x="2944906" y="53788"/>
                </a:cubicBezTo>
                <a:cubicBezTo>
                  <a:pt x="2980567" y="38505"/>
                  <a:pt x="3084353" y="29086"/>
                  <a:pt x="3106270" y="26894"/>
                </a:cubicBezTo>
                <a:cubicBezTo>
                  <a:pt x="3159977" y="21523"/>
                  <a:pt x="3213847" y="17929"/>
                  <a:pt x="3267635" y="13447"/>
                </a:cubicBezTo>
                <a:cubicBezTo>
                  <a:pt x="3281082" y="8965"/>
                  <a:pt x="3293802" y="0"/>
                  <a:pt x="3307976" y="0"/>
                </a:cubicBezTo>
                <a:cubicBezTo>
                  <a:pt x="3378805" y="0"/>
                  <a:pt x="3549599" y="7983"/>
                  <a:pt x="3644153" y="26894"/>
                </a:cubicBezTo>
                <a:cubicBezTo>
                  <a:pt x="3750771" y="48217"/>
                  <a:pt x="3726812" y="28871"/>
                  <a:pt x="3765176" y="67235"/>
                </a:cubicBezTo>
              </a:path>
            </a:pathLst>
          </a:custGeom>
          <a:noFill/>
          <a:ln w="3810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4468219F-BF05-4C77-A080-C4D0F9AE817E}"/>
              </a:ext>
            </a:extLst>
          </p:cNvPr>
          <p:cNvSpPr/>
          <p:nvPr/>
        </p:nvSpPr>
        <p:spPr>
          <a:xfrm>
            <a:off x="4864156" y="1465179"/>
            <a:ext cx="1922930" cy="4734464"/>
          </a:xfrm>
          <a:custGeom>
            <a:avLst/>
            <a:gdLst>
              <a:gd name="connsiteX0" fmla="*/ 0 w 1922930"/>
              <a:gd name="connsiteY0" fmla="*/ 4734464 h 4734464"/>
              <a:gd name="connsiteX1" fmla="*/ 107577 w 1922930"/>
              <a:gd name="connsiteY1" fmla="*/ 4694123 h 4734464"/>
              <a:gd name="connsiteX2" fmla="*/ 174812 w 1922930"/>
              <a:gd name="connsiteY2" fmla="*/ 4667229 h 4734464"/>
              <a:gd name="connsiteX3" fmla="*/ 309283 w 1922930"/>
              <a:gd name="connsiteY3" fmla="*/ 4573100 h 4734464"/>
              <a:gd name="connsiteX4" fmla="*/ 376518 w 1922930"/>
              <a:gd name="connsiteY4" fmla="*/ 4505864 h 4734464"/>
              <a:gd name="connsiteX5" fmla="*/ 443753 w 1922930"/>
              <a:gd name="connsiteY5" fmla="*/ 4411735 h 4734464"/>
              <a:gd name="connsiteX6" fmla="*/ 470647 w 1922930"/>
              <a:gd name="connsiteY6" fmla="*/ 4371394 h 4734464"/>
              <a:gd name="connsiteX7" fmla="*/ 524436 w 1922930"/>
              <a:gd name="connsiteY7" fmla="*/ 4304159 h 4734464"/>
              <a:gd name="connsiteX8" fmla="*/ 578224 w 1922930"/>
              <a:gd name="connsiteY8" fmla="*/ 4196582 h 4734464"/>
              <a:gd name="connsiteX9" fmla="*/ 632012 w 1922930"/>
              <a:gd name="connsiteY9" fmla="*/ 4062111 h 4734464"/>
              <a:gd name="connsiteX10" fmla="*/ 645459 w 1922930"/>
              <a:gd name="connsiteY10" fmla="*/ 4021770 h 4734464"/>
              <a:gd name="connsiteX11" fmla="*/ 685800 w 1922930"/>
              <a:gd name="connsiteY11" fmla="*/ 3954535 h 4734464"/>
              <a:gd name="connsiteX12" fmla="*/ 726142 w 1922930"/>
              <a:gd name="connsiteY12" fmla="*/ 3820064 h 4734464"/>
              <a:gd name="connsiteX13" fmla="*/ 739589 w 1922930"/>
              <a:gd name="connsiteY13" fmla="*/ 3779723 h 4734464"/>
              <a:gd name="connsiteX14" fmla="*/ 766483 w 1922930"/>
              <a:gd name="connsiteY14" fmla="*/ 3739382 h 4734464"/>
              <a:gd name="connsiteX15" fmla="*/ 793377 w 1922930"/>
              <a:gd name="connsiteY15" fmla="*/ 3631806 h 4734464"/>
              <a:gd name="connsiteX16" fmla="*/ 806824 w 1922930"/>
              <a:gd name="connsiteY16" fmla="*/ 3578017 h 4734464"/>
              <a:gd name="connsiteX17" fmla="*/ 847165 w 1922930"/>
              <a:gd name="connsiteY17" fmla="*/ 3403206 h 4734464"/>
              <a:gd name="connsiteX18" fmla="*/ 874059 w 1922930"/>
              <a:gd name="connsiteY18" fmla="*/ 3322523 h 4734464"/>
              <a:gd name="connsiteX19" fmla="*/ 900953 w 1922930"/>
              <a:gd name="connsiteY19" fmla="*/ 3201500 h 4734464"/>
              <a:gd name="connsiteX20" fmla="*/ 914400 w 1922930"/>
              <a:gd name="connsiteY20" fmla="*/ 3093923 h 4734464"/>
              <a:gd name="connsiteX21" fmla="*/ 954742 w 1922930"/>
              <a:gd name="connsiteY21" fmla="*/ 2905664 h 4734464"/>
              <a:gd name="connsiteX22" fmla="*/ 968189 w 1922930"/>
              <a:gd name="connsiteY22" fmla="*/ 2784641 h 4734464"/>
              <a:gd name="connsiteX23" fmla="*/ 981636 w 1922930"/>
              <a:gd name="connsiteY23" fmla="*/ 2690511 h 4734464"/>
              <a:gd name="connsiteX24" fmla="*/ 995083 w 1922930"/>
              <a:gd name="connsiteY24" fmla="*/ 2475359 h 4734464"/>
              <a:gd name="connsiteX25" fmla="*/ 1008530 w 1922930"/>
              <a:gd name="connsiteY25" fmla="*/ 2408123 h 4734464"/>
              <a:gd name="connsiteX26" fmla="*/ 1021977 w 1922930"/>
              <a:gd name="connsiteY26" fmla="*/ 2273653 h 4734464"/>
              <a:gd name="connsiteX27" fmla="*/ 1035424 w 1922930"/>
              <a:gd name="connsiteY27" fmla="*/ 1184441 h 4734464"/>
              <a:gd name="connsiteX28" fmla="*/ 1048871 w 1922930"/>
              <a:gd name="connsiteY28" fmla="*/ 1117206 h 4734464"/>
              <a:gd name="connsiteX29" fmla="*/ 1062318 w 1922930"/>
              <a:gd name="connsiteY29" fmla="*/ 1023076 h 4734464"/>
              <a:gd name="connsiteX30" fmla="*/ 1075765 w 1922930"/>
              <a:gd name="connsiteY30" fmla="*/ 969288 h 4734464"/>
              <a:gd name="connsiteX31" fmla="*/ 1116106 w 1922930"/>
              <a:gd name="connsiteY31" fmla="*/ 807923 h 4734464"/>
              <a:gd name="connsiteX32" fmla="*/ 1143000 w 1922930"/>
              <a:gd name="connsiteY32" fmla="*/ 767582 h 4734464"/>
              <a:gd name="connsiteX33" fmla="*/ 1169894 w 1922930"/>
              <a:gd name="connsiteY33" fmla="*/ 686900 h 4734464"/>
              <a:gd name="connsiteX34" fmla="*/ 1196789 w 1922930"/>
              <a:gd name="connsiteY34" fmla="*/ 646559 h 4734464"/>
              <a:gd name="connsiteX35" fmla="*/ 1223683 w 1922930"/>
              <a:gd name="connsiteY35" fmla="*/ 579323 h 4734464"/>
              <a:gd name="connsiteX36" fmla="*/ 1277471 w 1922930"/>
              <a:gd name="connsiteY36" fmla="*/ 512088 h 4734464"/>
              <a:gd name="connsiteX37" fmla="*/ 1304365 w 1922930"/>
              <a:gd name="connsiteY37" fmla="*/ 444853 h 4734464"/>
              <a:gd name="connsiteX38" fmla="*/ 1398494 w 1922930"/>
              <a:gd name="connsiteY38" fmla="*/ 323829 h 4734464"/>
              <a:gd name="connsiteX39" fmla="*/ 1465730 w 1922930"/>
              <a:gd name="connsiteY39" fmla="*/ 229700 h 4734464"/>
              <a:gd name="connsiteX40" fmla="*/ 1506071 w 1922930"/>
              <a:gd name="connsiteY40" fmla="*/ 175911 h 4734464"/>
              <a:gd name="connsiteX41" fmla="*/ 1573306 w 1922930"/>
              <a:gd name="connsiteY41" fmla="*/ 95229 h 4734464"/>
              <a:gd name="connsiteX42" fmla="*/ 1613647 w 1922930"/>
              <a:gd name="connsiteY42" fmla="*/ 81782 h 4734464"/>
              <a:gd name="connsiteX43" fmla="*/ 1707777 w 1922930"/>
              <a:gd name="connsiteY43" fmla="*/ 41441 h 4734464"/>
              <a:gd name="connsiteX44" fmla="*/ 1761565 w 1922930"/>
              <a:gd name="connsiteY44" fmla="*/ 27994 h 4734464"/>
              <a:gd name="connsiteX45" fmla="*/ 1855694 w 1922930"/>
              <a:gd name="connsiteY45" fmla="*/ 1100 h 4734464"/>
              <a:gd name="connsiteX46" fmla="*/ 1922930 w 1922930"/>
              <a:gd name="connsiteY46" fmla="*/ 1100 h 47344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1922930" h="4734464">
                <a:moveTo>
                  <a:pt x="0" y="4734464"/>
                </a:moveTo>
                <a:cubicBezTo>
                  <a:pt x="129720" y="4708520"/>
                  <a:pt x="15242" y="4740290"/>
                  <a:pt x="107577" y="4694123"/>
                </a:cubicBezTo>
                <a:cubicBezTo>
                  <a:pt x="129167" y="4683328"/>
                  <a:pt x="153621" y="4678788"/>
                  <a:pt x="174812" y="4667229"/>
                </a:cubicBezTo>
                <a:cubicBezTo>
                  <a:pt x="192626" y="4657512"/>
                  <a:pt x="286158" y="4593656"/>
                  <a:pt x="309283" y="4573100"/>
                </a:cubicBezTo>
                <a:cubicBezTo>
                  <a:pt x="332972" y="4552043"/>
                  <a:pt x="358937" y="4532236"/>
                  <a:pt x="376518" y="4505864"/>
                </a:cubicBezTo>
                <a:cubicBezTo>
                  <a:pt x="439899" y="4410793"/>
                  <a:pt x="360357" y="4528490"/>
                  <a:pt x="443753" y="4411735"/>
                </a:cubicBezTo>
                <a:cubicBezTo>
                  <a:pt x="453147" y="4398584"/>
                  <a:pt x="460551" y="4384014"/>
                  <a:pt x="470647" y="4371394"/>
                </a:cubicBezTo>
                <a:cubicBezTo>
                  <a:pt x="504001" y="4329702"/>
                  <a:pt x="496843" y="4359346"/>
                  <a:pt x="524436" y="4304159"/>
                </a:cubicBezTo>
                <a:cubicBezTo>
                  <a:pt x="590228" y="4172573"/>
                  <a:pt x="515916" y="4290045"/>
                  <a:pt x="578224" y="4196582"/>
                </a:cubicBezTo>
                <a:cubicBezTo>
                  <a:pt x="601859" y="4078407"/>
                  <a:pt x="574123" y="4177890"/>
                  <a:pt x="632012" y="4062111"/>
                </a:cubicBezTo>
                <a:cubicBezTo>
                  <a:pt x="638351" y="4049433"/>
                  <a:pt x="639120" y="4034448"/>
                  <a:pt x="645459" y="4021770"/>
                </a:cubicBezTo>
                <a:cubicBezTo>
                  <a:pt x="657147" y="3998393"/>
                  <a:pt x="672353" y="3976947"/>
                  <a:pt x="685800" y="3954535"/>
                </a:cubicBezTo>
                <a:cubicBezTo>
                  <a:pt x="706123" y="3873242"/>
                  <a:pt x="693402" y="3918283"/>
                  <a:pt x="726142" y="3820064"/>
                </a:cubicBezTo>
                <a:cubicBezTo>
                  <a:pt x="730624" y="3806617"/>
                  <a:pt x="731726" y="3791517"/>
                  <a:pt x="739589" y="3779723"/>
                </a:cubicBezTo>
                <a:lnTo>
                  <a:pt x="766483" y="3739382"/>
                </a:lnTo>
                <a:lnTo>
                  <a:pt x="793377" y="3631806"/>
                </a:lnTo>
                <a:cubicBezTo>
                  <a:pt x="797859" y="3613876"/>
                  <a:pt x="803199" y="3596140"/>
                  <a:pt x="806824" y="3578017"/>
                </a:cubicBezTo>
                <a:cubicBezTo>
                  <a:pt x="817491" y="3524680"/>
                  <a:pt x="830946" y="3451863"/>
                  <a:pt x="847165" y="3403206"/>
                </a:cubicBezTo>
                <a:cubicBezTo>
                  <a:pt x="856130" y="3376312"/>
                  <a:pt x="869398" y="3350486"/>
                  <a:pt x="874059" y="3322523"/>
                </a:cubicBezTo>
                <a:cubicBezTo>
                  <a:pt x="889836" y="3227859"/>
                  <a:pt x="878884" y="3267707"/>
                  <a:pt x="900953" y="3201500"/>
                </a:cubicBezTo>
                <a:cubicBezTo>
                  <a:pt x="905435" y="3165641"/>
                  <a:pt x="908459" y="3129569"/>
                  <a:pt x="914400" y="3093923"/>
                </a:cubicBezTo>
                <a:cubicBezTo>
                  <a:pt x="929661" y="3002358"/>
                  <a:pt x="936376" y="2979125"/>
                  <a:pt x="954742" y="2905664"/>
                </a:cubicBezTo>
                <a:cubicBezTo>
                  <a:pt x="959224" y="2865323"/>
                  <a:pt x="963155" y="2824917"/>
                  <a:pt x="968189" y="2784641"/>
                </a:cubicBezTo>
                <a:cubicBezTo>
                  <a:pt x="972120" y="2753191"/>
                  <a:pt x="978890" y="2722087"/>
                  <a:pt x="981636" y="2690511"/>
                </a:cubicBezTo>
                <a:cubicBezTo>
                  <a:pt x="987861" y="2618924"/>
                  <a:pt x="988270" y="2546893"/>
                  <a:pt x="995083" y="2475359"/>
                </a:cubicBezTo>
                <a:cubicBezTo>
                  <a:pt x="997250" y="2452606"/>
                  <a:pt x="1005509" y="2430778"/>
                  <a:pt x="1008530" y="2408123"/>
                </a:cubicBezTo>
                <a:cubicBezTo>
                  <a:pt x="1014484" y="2363471"/>
                  <a:pt x="1017495" y="2318476"/>
                  <a:pt x="1021977" y="2273653"/>
                </a:cubicBezTo>
                <a:cubicBezTo>
                  <a:pt x="1026459" y="1910582"/>
                  <a:pt x="1026982" y="1547441"/>
                  <a:pt x="1035424" y="1184441"/>
                </a:cubicBezTo>
                <a:cubicBezTo>
                  <a:pt x="1035955" y="1161592"/>
                  <a:pt x="1045114" y="1139751"/>
                  <a:pt x="1048871" y="1117206"/>
                </a:cubicBezTo>
                <a:cubicBezTo>
                  <a:pt x="1054082" y="1085942"/>
                  <a:pt x="1056648" y="1054260"/>
                  <a:pt x="1062318" y="1023076"/>
                </a:cubicBezTo>
                <a:cubicBezTo>
                  <a:pt x="1065624" y="1004893"/>
                  <a:pt x="1072141" y="987410"/>
                  <a:pt x="1075765" y="969288"/>
                </a:cubicBezTo>
                <a:cubicBezTo>
                  <a:pt x="1084407" y="926079"/>
                  <a:pt x="1090432" y="846434"/>
                  <a:pt x="1116106" y="807923"/>
                </a:cubicBezTo>
                <a:cubicBezTo>
                  <a:pt x="1125071" y="794476"/>
                  <a:pt x="1136436" y="782350"/>
                  <a:pt x="1143000" y="767582"/>
                </a:cubicBezTo>
                <a:cubicBezTo>
                  <a:pt x="1154514" y="741677"/>
                  <a:pt x="1154169" y="710487"/>
                  <a:pt x="1169894" y="686900"/>
                </a:cubicBezTo>
                <a:cubicBezTo>
                  <a:pt x="1178859" y="673453"/>
                  <a:pt x="1189561" y="661014"/>
                  <a:pt x="1196789" y="646559"/>
                </a:cubicBezTo>
                <a:cubicBezTo>
                  <a:pt x="1207584" y="624969"/>
                  <a:pt x="1211264" y="600022"/>
                  <a:pt x="1223683" y="579323"/>
                </a:cubicBezTo>
                <a:cubicBezTo>
                  <a:pt x="1238449" y="554712"/>
                  <a:pt x="1262704" y="536699"/>
                  <a:pt x="1277471" y="512088"/>
                </a:cubicBezTo>
                <a:cubicBezTo>
                  <a:pt x="1289890" y="491390"/>
                  <a:pt x="1291312" y="465157"/>
                  <a:pt x="1304365" y="444853"/>
                </a:cubicBezTo>
                <a:cubicBezTo>
                  <a:pt x="1332001" y="401863"/>
                  <a:pt x="1375638" y="369540"/>
                  <a:pt x="1398494" y="323829"/>
                </a:cubicBezTo>
                <a:cubicBezTo>
                  <a:pt x="1445389" y="230043"/>
                  <a:pt x="1400309" y="306025"/>
                  <a:pt x="1465730" y="229700"/>
                </a:cubicBezTo>
                <a:cubicBezTo>
                  <a:pt x="1480315" y="212684"/>
                  <a:pt x="1493044" y="194148"/>
                  <a:pt x="1506071" y="175911"/>
                </a:cubicBezTo>
                <a:cubicBezTo>
                  <a:pt x="1528621" y="144340"/>
                  <a:pt x="1539061" y="118059"/>
                  <a:pt x="1573306" y="95229"/>
                </a:cubicBezTo>
                <a:cubicBezTo>
                  <a:pt x="1585100" y="87366"/>
                  <a:pt x="1600200" y="86264"/>
                  <a:pt x="1613647" y="81782"/>
                </a:cubicBezTo>
                <a:cubicBezTo>
                  <a:pt x="1657966" y="37464"/>
                  <a:pt x="1625834" y="59651"/>
                  <a:pt x="1707777" y="41441"/>
                </a:cubicBezTo>
                <a:cubicBezTo>
                  <a:pt x="1725818" y="37432"/>
                  <a:pt x="1743795" y="33071"/>
                  <a:pt x="1761565" y="27994"/>
                </a:cubicBezTo>
                <a:cubicBezTo>
                  <a:pt x="1794018" y="18722"/>
                  <a:pt x="1821300" y="4922"/>
                  <a:pt x="1855694" y="1100"/>
                </a:cubicBezTo>
                <a:cubicBezTo>
                  <a:pt x="1877969" y="-1375"/>
                  <a:pt x="1900518" y="1100"/>
                  <a:pt x="1922930" y="1100"/>
                </a:cubicBezTo>
              </a:path>
            </a:pathLst>
          </a:custGeom>
          <a:noFill/>
          <a:ln w="381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 dirty="0">
              <a:highlight>
                <a:srgbClr val="FFFF00"/>
              </a:highlight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E5EA156A-E691-4129-BA50-8F3D16ACE566}"/>
              </a:ext>
            </a:extLst>
          </p:cNvPr>
          <p:cNvSpPr/>
          <p:nvPr/>
        </p:nvSpPr>
        <p:spPr>
          <a:xfrm>
            <a:off x="5096435" y="2232212"/>
            <a:ext cx="2003612" cy="1398494"/>
          </a:xfrm>
          <a:custGeom>
            <a:avLst/>
            <a:gdLst>
              <a:gd name="connsiteX0" fmla="*/ 0 w 2003612"/>
              <a:gd name="connsiteY0" fmla="*/ 0 h 1398494"/>
              <a:gd name="connsiteX1" fmla="*/ 174812 w 2003612"/>
              <a:gd name="connsiteY1" fmla="*/ 13447 h 1398494"/>
              <a:gd name="connsiteX2" fmla="*/ 295836 w 2003612"/>
              <a:gd name="connsiteY2" fmla="*/ 53788 h 1398494"/>
              <a:gd name="connsiteX3" fmla="*/ 336177 w 2003612"/>
              <a:gd name="connsiteY3" fmla="*/ 67235 h 1398494"/>
              <a:gd name="connsiteX4" fmla="*/ 430306 w 2003612"/>
              <a:gd name="connsiteY4" fmla="*/ 80682 h 1398494"/>
              <a:gd name="connsiteX5" fmla="*/ 470647 w 2003612"/>
              <a:gd name="connsiteY5" fmla="*/ 107576 h 1398494"/>
              <a:gd name="connsiteX6" fmla="*/ 578224 w 2003612"/>
              <a:gd name="connsiteY6" fmla="*/ 147917 h 1398494"/>
              <a:gd name="connsiteX7" fmla="*/ 685800 w 2003612"/>
              <a:gd name="connsiteY7" fmla="*/ 201706 h 1398494"/>
              <a:gd name="connsiteX8" fmla="*/ 726141 w 2003612"/>
              <a:gd name="connsiteY8" fmla="*/ 242047 h 1398494"/>
              <a:gd name="connsiteX9" fmla="*/ 806824 w 2003612"/>
              <a:gd name="connsiteY9" fmla="*/ 295835 h 1398494"/>
              <a:gd name="connsiteX10" fmla="*/ 927847 w 2003612"/>
              <a:gd name="connsiteY10" fmla="*/ 416859 h 1398494"/>
              <a:gd name="connsiteX11" fmla="*/ 954741 w 2003612"/>
              <a:gd name="connsiteY11" fmla="*/ 457200 h 1398494"/>
              <a:gd name="connsiteX12" fmla="*/ 995083 w 2003612"/>
              <a:gd name="connsiteY12" fmla="*/ 484094 h 1398494"/>
              <a:gd name="connsiteX13" fmla="*/ 1156447 w 2003612"/>
              <a:gd name="connsiteY13" fmla="*/ 632012 h 1398494"/>
              <a:gd name="connsiteX14" fmla="*/ 1196789 w 2003612"/>
              <a:gd name="connsiteY14" fmla="*/ 699247 h 1398494"/>
              <a:gd name="connsiteX15" fmla="*/ 1290918 w 2003612"/>
              <a:gd name="connsiteY15" fmla="*/ 806823 h 1398494"/>
              <a:gd name="connsiteX16" fmla="*/ 1317812 w 2003612"/>
              <a:gd name="connsiteY16" fmla="*/ 847164 h 1398494"/>
              <a:gd name="connsiteX17" fmla="*/ 1344706 w 2003612"/>
              <a:gd name="connsiteY17" fmla="*/ 900953 h 1398494"/>
              <a:gd name="connsiteX18" fmla="*/ 1385047 w 2003612"/>
              <a:gd name="connsiteY18" fmla="*/ 941294 h 1398494"/>
              <a:gd name="connsiteX19" fmla="*/ 1398494 w 2003612"/>
              <a:gd name="connsiteY19" fmla="*/ 1008529 h 1398494"/>
              <a:gd name="connsiteX20" fmla="*/ 1438836 w 2003612"/>
              <a:gd name="connsiteY20" fmla="*/ 1021976 h 1398494"/>
              <a:gd name="connsiteX21" fmla="*/ 1452283 w 2003612"/>
              <a:gd name="connsiteY21" fmla="*/ 1062317 h 1398494"/>
              <a:gd name="connsiteX22" fmla="*/ 1573306 w 2003612"/>
              <a:gd name="connsiteY22" fmla="*/ 1129553 h 1398494"/>
              <a:gd name="connsiteX23" fmla="*/ 1627094 w 2003612"/>
              <a:gd name="connsiteY23" fmla="*/ 1169894 h 1398494"/>
              <a:gd name="connsiteX24" fmla="*/ 1667436 w 2003612"/>
              <a:gd name="connsiteY24" fmla="*/ 1210235 h 1398494"/>
              <a:gd name="connsiteX25" fmla="*/ 1761565 w 2003612"/>
              <a:gd name="connsiteY25" fmla="*/ 1250576 h 1398494"/>
              <a:gd name="connsiteX26" fmla="*/ 1815353 w 2003612"/>
              <a:gd name="connsiteY26" fmla="*/ 1290917 h 1398494"/>
              <a:gd name="connsiteX27" fmla="*/ 1842247 w 2003612"/>
              <a:gd name="connsiteY27" fmla="*/ 1317812 h 1398494"/>
              <a:gd name="connsiteX28" fmla="*/ 1896036 w 2003612"/>
              <a:gd name="connsiteY28" fmla="*/ 1344706 h 1398494"/>
              <a:gd name="connsiteX29" fmla="*/ 1936377 w 2003612"/>
              <a:gd name="connsiteY29" fmla="*/ 1371600 h 1398494"/>
              <a:gd name="connsiteX30" fmla="*/ 1976718 w 2003612"/>
              <a:gd name="connsiteY30" fmla="*/ 1385047 h 1398494"/>
              <a:gd name="connsiteX31" fmla="*/ 2003612 w 2003612"/>
              <a:gd name="connsiteY31" fmla="*/ 1398494 h 1398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2003612" h="1398494">
                <a:moveTo>
                  <a:pt x="0" y="0"/>
                </a:moveTo>
                <a:cubicBezTo>
                  <a:pt x="58271" y="4482"/>
                  <a:pt x="116769" y="6618"/>
                  <a:pt x="174812" y="13447"/>
                </a:cubicBezTo>
                <a:cubicBezTo>
                  <a:pt x="218588" y="18597"/>
                  <a:pt x="255104" y="38514"/>
                  <a:pt x="295836" y="53788"/>
                </a:cubicBezTo>
                <a:cubicBezTo>
                  <a:pt x="309108" y="58765"/>
                  <a:pt x="322278" y="64455"/>
                  <a:pt x="336177" y="67235"/>
                </a:cubicBezTo>
                <a:cubicBezTo>
                  <a:pt x="367256" y="73451"/>
                  <a:pt x="398930" y="76200"/>
                  <a:pt x="430306" y="80682"/>
                </a:cubicBezTo>
                <a:cubicBezTo>
                  <a:pt x="443753" y="89647"/>
                  <a:pt x="456192" y="100349"/>
                  <a:pt x="470647" y="107576"/>
                </a:cubicBezTo>
                <a:cubicBezTo>
                  <a:pt x="661403" y="202953"/>
                  <a:pt x="450179" y="89714"/>
                  <a:pt x="578224" y="147917"/>
                </a:cubicBezTo>
                <a:cubicBezTo>
                  <a:pt x="614722" y="164507"/>
                  <a:pt x="657451" y="173357"/>
                  <a:pt x="685800" y="201706"/>
                </a:cubicBezTo>
                <a:cubicBezTo>
                  <a:pt x="699247" y="215153"/>
                  <a:pt x="711130" y="230372"/>
                  <a:pt x="726141" y="242047"/>
                </a:cubicBezTo>
                <a:cubicBezTo>
                  <a:pt x="751655" y="261891"/>
                  <a:pt x="783968" y="272979"/>
                  <a:pt x="806824" y="295835"/>
                </a:cubicBezTo>
                <a:cubicBezTo>
                  <a:pt x="847165" y="336176"/>
                  <a:pt x="896201" y="369390"/>
                  <a:pt x="927847" y="416859"/>
                </a:cubicBezTo>
                <a:cubicBezTo>
                  <a:pt x="936812" y="430306"/>
                  <a:pt x="943313" y="445772"/>
                  <a:pt x="954741" y="457200"/>
                </a:cubicBezTo>
                <a:cubicBezTo>
                  <a:pt x="966169" y="468628"/>
                  <a:pt x="983124" y="473223"/>
                  <a:pt x="995083" y="484094"/>
                </a:cubicBezTo>
                <a:cubicBezTo>
                  <a:pt x="1189050" y="660427"/>
                  <a:pt x="1030914" y="537860"/>
                  <a:pt x="1156447" y="632012"/>
                </a:cubicBezTo>
                <a:cubicBezTo>
                  <a:pt x="1182159" y="709147"/>
                  <a:pt x="1152487" y="640178"/>
                  <a:pt x="1196789" y="699247"/>
                </a:cubicBezTo>
                <a:cubicBezTo>
                  <a:pt x="1275232" y="803836"/>
                  <a:pt x="1215838" y="756770"/>
                  <a:pt x="1290918" y="806823"/>
                </a:cubicBezTo>
                <a:cubicBezTo>
                  <a:pt x="1299883" y="820270"/>
                  <a:pt x="1309794" y="833132"/>
                  <a:pt x="1317812" y="847164"/>
                </a:cubicBezTo>
                <a:cubicBezTo>
                  <a:pt x="1327757" y="864569"/>
                  <a:pt x="1333055" y="884641"/>
                  <a:pt x="1344706" y="900953"/>
                </a:cubicBezTo>
                <a:cubicBezTo>
                  <a:pt x="1355759" y="916428"/>
                  <a:pt x="1371600" y="927847"/>
                  <a:pt x="1385047" y="941294"/>
                </a:cubicBezTo>
                <a:cubicBezTo>
                  <a:pt x="1389529" y="963706"/>
                  <a:pt x="1385816" y="989512"/>
                  <a:pt x="1398494" y="1008529"/>
                </a:cubicBezTo>
                <a:cubicBezTo>
                  <a:pt x="1406357" y="1020323"/>
                  <a:pt x="1428813" y="1011953"/>
                  <a:pt x="1438836" y="1021976"/>
                </a:cubicBezTo>
                <a:cubicBezTo>
                  <a:pt x="1448859" y="1031999"/>
                  <a:pt x="1442260" y="1052294"/>
                  <a:pt x="1452283" y="1062317"/>
                </a:cubicBezTo>
                <a:cubicBezTo>
                  <a:pt x="1498522" y="1108556"/>
                  <a:pt x="1522577" y="1112643"/>
                  <a:pt x="1573306" y="1129553"/>
                </a:cubicBezTo>
                <a:cubicBezTo>
                  <a:pt x="1591235" y="1143000"/>
                  <a:pt x="1610078" y="1155309"/>
                  <a:pt x="1627094" y="1169894"/>
                </a:cubicBezTo>
                <a:cubicBezTo>
                  <a:pt x="1641533" y="1182270"/>
                  <a:pt x="1651961" y="1199182"/>
                  <a:pt x="1667436" y="1210235"/>
                </a:cubicBezTo>
                <a:cubicBezTo>
                  <a:pt x="1696515" y="1231006"/>
                  <a:pt x="1728643" y="1239602"/>
                  <a:pt x="1761565" y="1250576"/>
                </a:cubicBezTo>
                <a:cubicBezTo>
                  <a:pt x="1779494" y="1264023"/>
                  <a:pt x="1798136" y="1276569"/>
                  <a:pt x="1815353" y="1290917"/>
                </a:cubicBezTo>
                <a:cubicBezTo>
                  <a:pt x="1825093" y="1299033"/>
                  <a:pt x="1831698" y="1310779"/>
                  <a:pt x="1842247" y="1317812"/>
                </a:cubicBezTo>
                <a:cubicBezTo>
                  <a:pt x="1858926" y="1328932"/>
                  <a:pt x="1878631" y="1334761"/>
                  <a:pt x="1896036" y="1344706"/>
                </a:cubicBezTo>
                <a:cubicBezTo>
                  <a:pt x="1910068" y="1352724"/>
                  <a:pt x="1921922" y="1364372"/>
                  <a:pt x="1936377" y="1371600"/>
                </a:cubicBezTo>
                <a:cubicBezTo>
                  <a:pt x="1949055" y="1377939"/>
                  <a:pt x="1963557" y="1379783"/>
                  <a:pt x="1976718" y="1385047"/>
                </a:cubicBezTo>
                <a:cubicBezTo>
                  <a:pt x="1986024" y="1388769"/>
                  <a:pt x="1994647" y="1394012"/>
                  <a:pt x="2003612" y="1398494"/>
                </a:cubicBezTo>
              </a:path>
            </a:pathLst>
          </a:cu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5" name="Forma libre: forma 14">
            <a:extLst>
              <a:ext uri="{FF2B5EF4-FFF2-40B4-BE49-F238E27FC236}">
                <a16:creationId xmlns:a16="http://schemas.microsoft.com/office/drawing/2014/main" id="{CE2AA5CF-735A-42C1-9004-19D98FCB8142}"/>
              </a:ext>
            </a:extLst>
          </p:cNvPr>
          <p:cNvSpPr/>
          <p:nvPr/>
        </p:nvSpPr>
        <p:spPr>
          <a:xfrm>
            <a:off x="4773706" y="2230516"/>
            <a:ext cx="2528047" cy="835413"/>
          </a:xfrm>
          <a:custGeom>
            <a:avLst/>
            <a:gdLst>
              <a:gd name="connsiteX0" fmla="*/ 0 w 2528047"/>
              <a:gd name="connsiteY0" fmla="*/ 835413 h 835413"/>
              <a:gd name="connsiteX1" fmla="*/ 403412 w 2528047"/>
              <a:gd name="connsiteY1" fmla="*/ 808519 h 835413"/>
              <a:gd name="connsiteX2" fmla="*/ 470647 w 2528047"/>
              <a:gd name="connsiteY2" fmla="*/ 795072 h 835413"/>
              <a:gd name="connsiteX3" fmla="*/ 537882 w 2528047"/>
              <a:gd name="connsiteY3" fmla="*/ 768178 h 835413"/>
              <a:gd name="connsiteX4" fmla="*/ 578223 w 2528047"/>
              <a:gd name="connsiteY4" fmla="*/ 754731 h 835413"/>
              <a:gd name="connsiteX5" fmla="*/ 645459 w 2528047"/>
              <a:gd name="connsiteY5" fmla="*/ 727837 h 835413"/>
              <a:gd name="connsiteX6" fmla="*/ 753035 w 2528047"/>
              <a:gd name="connsiteY6" fmla="*/ 700943 h 835413"/>
              <a:gd name="connsiteX7" fmla="*/ 847165 w 2528047"/>
              <a:gd name="connsiteY7" fmla="*/ 647155 h 835413"/>
              <a:gd name="connsiteX8" fmla="*/ 900953 w 2528047"/>
              <a:gd name="connsiteY8" fmla="*/ 633708 h 835413"/>
              <a:gd name="connsiteX9" fmla="*/ 1008529 w 2528047"/>
              <a:gd name="connsiteY9" fmla="*/ 566472 h 835413"/>
              <a:gd name="connsiteX10" fmla="*/ 1075765 w 2528047"/>
              <a:gd name="connsiteY10" fmla="*/ 526131 h 835413"/>
              <a:gd name="connsiteX11" fmla="*/ 1116106 w 2528047"/>
              <a:gd name="connsiteY11" fmla="*/ 512684 h 835413"/>
              <a:gd name="connsiteX12" fmla="*/ 1223682 w 2528047"/>
              <a:gd name="connsiteY12" fmla="*/ 445449 h 835413"/>
              <a:gd name="connsiteX13" fmla="*/ 1290918 w 2528047"/>
              <a:gd name="connsiteY13" fmla="*/ 405108 h 835413"/>
              <a:gd name="connsiteX14" fmla="*/ 1411941 w 2528047"/>
              <a:gd name="connsiteY14" fmla="*/ 337872 h 835413"/>
              <a:gd name="connsiteX15" fmla="*/ 1506070 w 2528047"/>
              <a:gd name="connsiteY15" fmla="*/ 284084 h 835413"/>
              <a:gd name="connsiteX16" fmla="*/ 1640541 w 2528047"/>
              <a:gd name="connsiteY16" fmla="*/ 189955 h 835413"/>
              <a:gd name="connsiteX17" fmla="*/ 1734670 w 2528047"/>
              <a:gd name="connsiteY17" fmla="*/ 149613 h 835413"/>
              <a:gd name="connsiteX18" fmla="*/ 1788459 w 2528047"/>
              <a:gd name="connsiteY18" fmla="*/ 122719 h 835413"/>
              <a:gd name="connsiteX19" fmla="*/ 1828800 w 2528047"/>
              <a:gd name="connsiteY19" fmla="*/ 109272 h 835413"/>
              <a:gd name="connsiteX20" fmla="*/ 1896035 w 2528047"/>
              <a:gd name="connsiteY20" fmla="*/ 82378 h 835413"/>
              <a:gd name="connsiteX21" fmla="*/ 2070847 w 2528047"/>
              <a:gd name="connsiteY21" fmla="*/ 42037 h 835413"/>
              <a:gd name="connsiteX22" fmla="*/ 2164976 w 2528047"/>
              <a:gd name="connsiteY22" fmla="*/ 15143 h 835413"/>
              <a:gd name="connsiteX23" fmla="*/ 2218765 w 2528047"/>
              <a:gd name="connsiteY23" fmla="*/ 1696 h 835413"/>
              <a:gd name="connsiteX24" fmla="*/ 2528047 w 2528047"/>
              <a:gd name="connsiteY24" fmla="*/ 1696 h 8354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2528047" h="835413">
                <a:moveTo>
                  <a:pt x="0" y="835413"/>
                </a:moveTo>
                <a:cubicBezTo>
                  <a:pt x="182525" y="827116"/>
                  <a:pt x="252582" y="831724"/>
                  <a:pt x="403412" y="808519"/>
                </a:cubicBezTo>
                <a:cubicBezTo>
                  <a:pt x="426002" y="805044"/>
                  <a:pt x="448755" y="801639"/>
                  <a:pt x="470647" y="795072"/>
                </a:cubicBezTo>
                <a:cubicBezTo>
                  <a:pt x="493767" y="788136"/>
                  <a:pt x="515281" y="776653"/>
                  <a:pt x="537882" y="768178"/>
                </a:cubicBezTo>
                <a:cubicBezTo>
                  <a:pt x="551154" y="763201"/>
                  <a:pt x="564951" y="759708"/>
                  <a:pt x="578223" y="754731"/>
                </a:cubicBezTo>
                <a:cubicBezTo>
                  <a:pt x="600825" y="746256"/>
                  <a:pt x="622339" y="734773"/>
                  <a:pt x="645459" y="727837"/>
                </a:cubicBezTo>
                <a:cubicBezTo>
                  <a:pt x="683818" y="716329"/>
                  <a:pt x="717539" y="718691"/>
                  <a:pt x="753035" y="700943"/>
                </a:cubicBezTo>
                <a:cubicBezTo>
                  <a:pt x="831065" y="661928"/>
                  <a:pt x="752861" y="682519"/>
                  <a:pt x="847165" y="647155"/>
                </a:cubicBezTo>
                <a:cubicBezTo>
                  <a:pt x="864469" y="640666"/>
                  <a:pt x="883024" y="638190"/>
                  <a:pt x="900953" y="633708"/>
                </a:cubicBezTo>
                <a:cubicBezTo>
                  <a:pt x="994358" y="563652"/>
                  <a:pt x="913604" y="619208"/>
                  <a:pt x="1008529" y="566472"/>
                </a:cubicBezTo>
                <a:cubicBezTo>
                  <a:pt x="1031377" y="553779"/>
                  <a:pt x="1052388" y="537820"/>
                  <a:pt x="1075765" y="526131"/>
                </a:cubicBezTo>
                <a:cubicBezTo>
                  <a:pt x="1088443" y="519792"/>
                  <a:pt x="1103662" y="519471"/>
                  <a:pt x="1116106" y="512684"/>
                </a:cubicBezTo>
                <a:cubicBezTo>
                  <a:pt x="1153229" y="492435"/>
                  <a:pt x="1187669" y="467611"/>
                  <a:pt x="1223682" y="445449"/>
                </a:cubicBezTo>
                <a:cubicBezTo>
                  <a:pt x="1245941" y="431751"/>
                  <a:pt x="1269171" y="419606"/>
                  <a:pt x="1290918" y="405108"/>
                </a:cubicBezTo>
                <a:cubicBezTo>
                  <a:pt x="1383394" y="343456"/>
                  <a:pt x="1340936" y="361540"/>
                  <a:pt x="1411941" y="337872"/>
                </a:cubicBezTo>
                <a:cubicBezTo>
                  <a:pt x="1606930" y="191630"/>
                  <a:pt x="1362336" y="366217"/>
                  <a:pt x="1506070" y="284084"/>
                </a:cubicBezTo>
                <a:cubicBezTo>
                  <a:pt x="1624152" y="216609"/>
                  <a:pt x="1485780" y="267339"/>
                  <a:pt x="1640541" y="189955"/>
                </a:cubicBezTo>
                <a:cubicBezTo>
                  <a:pt x="1818893" y="100776"/>
                  <a:pt x="1596197" y="208958"/>
                  <a:pt x="1734670" y="149613"/>
                </a:cubicBezTo>
                <a:cubicBezTo>
                  <a:pt x="1753095" y="141717"/>
                  <a:pt x="1770034" y="130615"/>
                  <a:pt x="1788459" y="122719"/>
                </a:cubicBezTo>
                <a:cubicBezTo>
                  <a:pt x="1801487" y="117135"/>
                  <a:pt x="1815528" y="114249"/>
                  <a:pt x="1828800" y="109272"/>
                </a:cubicBezTo>
                <a:cubicBezTo>
                  <a:pt x="1851401" y="100797"/>
                  <a:pt x="1872964" y="89477"/>
                  <a:pt x="1896035" y="82378"/>
                </a:cubicBezTo>
                <a:cubicBezTo>
                  <a:pt x="1981713" y="56016"/>
                  <a:pt x="1994619" y="58977"/>
                  <a:pt x="2070847" y="42037"/>
                </a:cubicBezTo>
                <a:cubicBezTo>
                  <a:pt x="2165436" y="21017"/>
                  <a:pt x="2086356" y="37606"/>
                  <a:pt x="2164976" y="15143"/>
                </a:cubicBezTo>
                <a:cubicBezTo>
                  <a:pt x="2182746" y="10066"/>
                  <a:pt x="2200296" y="2380"/>
                  <a:pt x="2218765" y="1696"/>
                </a:cubicBezTo>
                <a:cubicBezTo>
                  <a:pt x="2321788" y="-2120"/>
                  <a:pt x="2424953" y="1696"/>
                  <a:pt x="2528047" y="1696"/>
                </a:cubicBezTo>
              </a:path>
            </a:pathLst>
          </a:cu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6020A495-8D62-401C-A8A7-0CAF40B8CFB8}"/>
              </a:ext>
            </a:extLst>
          </p:cNvPr>
          <p:cNvSpPr/>
          <p:nvPr/>
        </p:nvSpPr>
        <p:spPr>
          <a:xfrm>
            <a:off x="4114800" y="5405718"/>
            <a:ext cx="3052482" cy="632011"/>
          </a:xfrm>
          <a:custGeom>
            <a:avLst/>
            <a:gdLst>
              <a:gd name="connsiteX0" fmla="*/ 3052482 w 3052482"/>
              <a:gd name="connsiteY0" fmla="*/ 632011 h 632011"/>
              <a:gd name="connsiteX1" fmla="*/ 2985247 w 3052482"/>
              <a:gd name="connsiteY1" fmla="*/ 591670 h 632011"/>
              <a:gd name="connsiteX2" fmla="*/ 2904565 w 3052482"/>
              <a:gd name="connsiteY2" fmla="*/ 551329 h 632011"/>
              <a:gd name="connsiteX3" fmla="*/ 2796988 w 3052482"/>
              <a:gd name="connsiteY3" fmla="*/ 484094 h 632011"/>
              <a:gd name="connsiteX4" fmla="*/ 2729753 w 3052482"/>
              <a:gd name="connsiteY4" fmla="*/ 470647 h 632011"/>
              <a:gd name="connsiteX5" fmla="*/ 2608729 w 3052482"/>
              <a:gd name="connsiteY5" fmla="*/ 416858 h 632011"/>
              <a:gd name="connsiteX6" fmla="*/ 2528047 w 3052482"/>
              <a:gd name="connsiteY6" fmla="*/ 389964 h 632011"/>
              <a:gd name="connsiteX7" fmla="*/ 2353235 w 3052482"/>
              <a:gd name="connsiteY7" fmla="*/ 322729 h 632011"/>
              <a:gd name="connsiteX8" fmla="*/ 2286000 w 3052482"/>
              <a:gd name="connsiteY8" fmla="*/ 309282 h 632011"/>
              <a:gd name="connsiteX9" fmla="*/ 2218765 w 3052482"/>
              <a:gd name="connsiteY9" fmla="*/ 282388 h 632011"/>
              <a:gd name="connsiteX10" fmla="*/ 2057400 w 3052482"/>
              <a:gd name="connsiteY10" fmla="*/ 228600 h 632011"/>
              <a:gd name="connsiteX11" fmla="*/ 1963271 w 3052482"/>
              <a:gd name="connsiteY11" fmla="*/ 201706 h 632011"/>
              <a:gd name="connsiteX12" fmla="*/ 1788459 w 3052482"/>
              <a:gd name="connsiteY12" fmla="*/ 147917 h 632011"/>
              <a:gd name="connsiteX13" fmla="*/ 1667435 w 3052482"/>
              <a:gd name="connsiteY13" fmla="*/ 121023 h 632011"/>
              <a:gd name="connsiteX14" fmla="*/ 1290918 w 3052482"/>
              <a:gd name="connsiteY14" fmla="*/ 40341 h 632011"/>
              <a:gd name="connsiteX15" fmla="*/ 1075765 w 3052482"/>
              <a:gd name="connsiteY15" fmla="*/ 13447 h 632011"/>
              <a:gd name="connsiteX16" fmla="*/ 941294 w 3052482"/>
              <a:gd name="connsiteY16" fmla="*/ 0 h 632011"/>
              <a:gd name="connsiteX17" fmla="*/ 457200 w 3052482"/>
              <a:gd name="connsiteY17" fmla="*/ 13447 h 632011"/>
              <a:gd name="connsiteX18" fmla="*/ 336176 w 3052482"/>
              <a:gd name="connsiteY18" fmla="*/ 26894 h 632011"/>
              <a:gd name="connsiteX19" fmla="*/ 0 w 3052482"/>
              <a:gd name="connsiteY19" fmla="*/ 26894 h 6320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</a:cxnLst>
            <a:rect l="l" t="t" r="r" b="b"/>
            <a:pathLst>
              <a:path w="3052482" h="632011">
                <a:moveTo>
                  <a:pt x="3052482" y="632011"/>
                </a:moveTo>
                <a:cubicBezTo>
                  <a:pt x="3030070" y="618564"/>
                  <a:pt x="3008192" y="604185"/>
                  <a:pt x="2985247" y="591670"/>
                </a:cubicBezTo>
                <a:cubicBezTo>
                  <a:pt x="2958850" y="577272"/>
                  <a:pt x="2930348" y="566799"/>
                  <a:pt x="2904565" y="551329"/>
                </a:cubicBezTo>
                <a:cubicBezTo>
                  <a:pt x="2847059" y="516826"/>
                  <a:pt x="2859803" y="505032"/>
                  <a:pt x="2796988" y="484094"/>
                </a:cubicBezTo>
                <a:cubicBezTo>
                  <a:pt x="2775305" y="476866"/>
                  <a:pt x="2752165" y="475129"/>
                  <a:pt x="2729753" y="470647"/>
                </a:cubicBezTo>
                <a:cubicBezTo>
                  <a:pt x="2673389" y="442465"/>
                  <a:pt x="2671680" y="439750"/>
                  <a:pt x="2608729" y="416858"/>
                </a:cubicBezTo>
                <a:cubicBezTo>
                  <a:pt x="2582087" y="407170"/>
                  <a:pt x="2554506" y="400141"/>
                  <a:pt x="2528047" y="389964"/>
                </a:cubicBezTo>
                <a:cubicBezTo>
                  <a:pt x="2434390" y="353942"/>
                  <a:pt x="2444271" y="347557"/>
                  <a:pt x="2353235" y="322729"/>
                </a:cubicBezTo>
                <a:cubicBezTo>
                  <a:pt x="2331185" y="316715"/>
                  <a:pt x="2307892" y="315849"/>
                  <a:pt x="2286000" y="309282"/>
                </a:cubicBezTo>
                <a:cubicBezTo>
                  <a:pt x="2262880" y="302346"/>
                  <a:pt x="2241527" y="290422"/>
                  <a:pt x="2218765" y="282388"/>
                </a:cubicBezTo>
                <a:cubicBezTo>
                  <a:pt x="2165299" y="263518"/>
                  <a:pt x="2111916" y="244176"/>
                  <a:pt x="2057400" y="228600"/>
                </a:cubicBezTo>
                <a:cubicBezTo>
                  <a:pt x="2026024" y="219635"/>
                  <a:pt x="1994460" y="211303"/>
                  <a:pt x="1963271" y="201706"/>
                </a:cubicBezTo>
                <a:cubicBezTo>
                  <a:pt x="1867288" y="172172"/>
                  <a:pt x="1891824" y="173758"/>
                  <a:pt x="1788459" y="147917"/>
                </a:cubicBezTo>
                <a:cubicBezTo>
                  <a:pt x="1748367" y="137894"/>
                  <a:pt x="1707107" y="132594"/>
                  <a:pt x="1667435" y="121023"/>
                </a:cubicBezTo>
                <a:cubicBezTo>
                  <a:pt x="1360390" y="31469"/>
                  <a:pt x="1577537" y="62389"/>
                  <a:pt x="1290918" y="40341"/>
                </a:cubicBezTo>
                <a:cubicBezTo>
                  <a:pt x="1181835" y="13071"/>
                  <a:pt x="1264108" y="30569"/>
                  <a:pt x="1075765" y="13447"/>
                </a:cubicBezTo>
                <a:lnTo>
                  <a:pt x="941294" y="0"/>
                </a:lnTo>
                <a:lnTo>
                  <a:pt x="457200" y="13447"/>
                </a:lnTo>
                <a:cubicBezTo>
                  <a:pt x="416650" y="15249"/>
                  <a:pt x="376748" y="25701"/>
                  <a:pt x="336176" y="26894"/>
                </a:cubicBezTo>
                <a:cubicBezTo>
                  <a:pt x="224166" y="30188"/>
                  <a:pt x="112059" y="26894"/>
                  <a:pt x="0" y="26894"/>
                </a:cubicBezTo>
              </a:path>
            </a:pathLst>
          </a:custGeom>
          <a:noFill/>
          <a:ln w="38100">
            <a:solidFill>
              <a:srgbClr val="21DC0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Forma libre: forma 16">
            <a:extLst>
              <a:ext uri="{FF2B5EF4-FFF2-40B4-BE49-F238E27FC236}">
                <a16:creationId xmlns:a16="http://schemas.microsoft.com/office/drawing/2014/main" id="{5DB0AD3C-3CE9-43CA-969C-C8549208DC9B}"/>
              </a:ext>
            </a:extLst>
          </p:cNvPr>
          <p:cNvSpPr/>
          <p:nvPr/>
        </p:nvSpPr>
        <p:spPr>
          <a:xfrm>
            <a:off x="4424082" y="3831929"/>
            <a:ext cx="2608730" cy="1466212"/>
          </a:xfrm>
          <a:custGeom>
            <a:avLst/>
            <a:gdLst>
              <a:gd name="connsiteX0" fmla="*/ 2608730 w 2608730"/>
              <a:gd name="connsiteY0" fmla="*/ 1466212 h 1466212"/>
              <a:gd name="connsiteX1" fmla="*/ 2380130 w 2608730"/>
              <a:gd name="connsiteY1" fmla="*/ 1452765 h 1466212"/>
              <a:gd name="connsiteX2" fmla="*/ 2124636 w 2608730"/>
              <a:gd name="connsiteY2" fmla="*/ 1372083 h 1466212"/>
              <a:gd name="connsiteX3" fmla="*/ 2030506 w 2608730"/>
              <a:gd name="connsiteY3" fmla="*/ 1345189 h 1466212"/>
              <a:gd name="connsiteX4" fmla="*/ 1922930 w 2608730"/>
              <a:gd name="connsiteY4" fmla="*/ 1318295 h 1466212"/>
              <a:gd name="connsiteX5" fmla="*/ 1828800 w 2608730"/>
              <a:gd name="connsiteY5" fmla="*/ 1277953 h 1466212"/>
              <a:gd name="connsiteX6" fmla="*/ 1721224 w 2608730"/>
              <a:gd name="connsiteY6" fmla="*/ 1237612 h 1466212"/>
              <a:gd name="connsiteX7" fmla="*/ 1627094 w 2608730"/>
              <a:gd name="connsiteY7" fmla="*/ 1183824 h 1466212"/>
              <a:gd name="connsiteX8" fmla="*/ 1425389 w 2608730"/>
              <a:gd name="connsiteY8" fmla="*/ 1076247 h 1466212"/>
              <a:gd name="connsiteX9" fmla="*/ 1304365 w 2608730"/>
              <a:gd name="connsiteY9" fmla="*/ 995565 h 1466212"/>
              <a:gd name="connsiteX10" fmla="*/ 1223683 w 2608730"/>
              <a:gd name="connsiteY10" fmla="*/ 955224 h 1466212"/>
              <a:gd name="connsiteX11" fmla="*/ 1156447 w 2608730"/>
              <a:gd name="connsiteY11" fmla="*/ 901436 h 1466212"/>
              <a:gd name="connsiteX12" fmla="*/ 1075765 w 2608730"/>
              <a:gd name="connsiteY12" fmla="*/ 847647 h 1466212"/>
              <a:gd name="connsiteX13" fmla="*/ 941294 w 2608730"/>
              <a:gd name="connsiteY13" fmla="*/ 713177 h 1466212"/>
              <a:gd name="connsiteX14" fmla="*/ 874059 w 2608730"/>
              <a:gd name="connsiteY14" fmla="*/ 645942 h 1466212"/>
              <a:gd name="connsiteX15" fmla="*/ 766483 w 2608730"/>
              <a:gd name="connsiteY15" fmla="*/ 511471 h 1466212"/>
              <a:gd name="connsiteX16" fmla="*/ 712694 w 2608730"/>
              <a:gd name="connsiteY16" fmla="*/ 457683 h 1466212"/>
              <a:gd name="connsiteX17" fmla="*/ 658906 w 2608730"/>
              <a:gd name="connsiteY17" fmla="*/ 377000 h 1466212"/>
              <a:gd name="connsiteX18" fmla="*/ 618565 w 2608730"/>
              <a:gd name="connsiteY18" fmla="*/ 309765 h 1466212"/>
              <a:gd name="connsiteX19" fmla="*/ 537883 w 2608730"/>
              <a:gd name="connsiteY19" fmla="*/ 229083 h 1466212"/>
              <a:gd name="connsiteX20" fmla="*/ 443753 w 2608730"/>
              <a:gd name="connsiteY20" fmla="*/ 175295 h 1466212"/>
              <a:gd name="connsiteX21" fmla="*/ 389965 w 2608730"/>
              <a:gd name="connsiteY21" fmla="*/ 148400 h 1466212"/>
              <a:gd name="connsiteX22" fmla="*/ 336177 w 2608730"/>
              <a:gd name="connsiteY22" fmla="*/ 108059 h 1466212"/>
              <a:gd name="connsiteX23" fmla="*/ 242047 w 2608730"/>
              <a:gd name="connsiteY23" fmla="*/ 94612 h 1466212"/>
              <a:gd name="connsiteX24" fmla="*/ 201706 w 2608730"/>
              <a:gd name="connsiteY24" fmla="*/ 81165 h 1466212"/>
              <a:gd name="connsiteX25" fmla="*/ 161365 w 2608730"/>
              <a:gd name="connsiteY25" fmla="*/ 54271 h 1466212"/>
              <a:gd name="connsiteX26" fmla="*/ 107577 w 2608730"/>
              <a:gd name="connsiteY26" fmla="*/ 40824 h 1466212"/>
              <a:gd name="connsiteX27" fmla="*/ 13447 w 2608730"/>
              <a:gd name="connsiteY27" fmla="*/ 483 h 1466212"/>
              <a:gd name="connsiteX28" fmla="*/ 0 w 2608730"/>
              <a:gd name="connsiteY28" fmla="*/ 483 h 14662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</a:cxnLst>
            <a:rect l="l" t="t" r="r" b="b"/>
            <a:pathLst>
              <a:path w="2608730" h="1466212">
                <a:moveTo>
                  <a:pt x="2608730" y="1466212"/>
                </a:moveTo>
                <a:cubicBezTo>
                  <a:pt x="2532530" y="1461730"/>
                  <a:pt x="2455695" y="1463560"/>
                  <a:pt x="2380130" y="1452765"/>
                </a:cubicBezTo>
                <a:cubicBezTo>
                  <a:pt x="2275934" y="1437880"/>
                  <a:pt x="2219615" y="1403742"/>
                  <a:pt x="2124636" y="1372083"/>
                </a:cubicBezTo>
                <a:cubicBezTo>
                  <a:pt x="2093678" y="1361764"/>
                  <a:pt x="2062036" y="1353597"/>
                  <a:pt x="2030506" y="1345189"/>
                </a:cubicBezTo>
                <a:cubicBezTo>
                  <a:pt x="1994792" y="1335665"/>
                  <a:pt x="1957995" y="1329984"/>
                  <a:pt x="1922930" y="1318295"/>
                </a:cubicBezTo>
                <a:cubicBezTo>
                  <a:pt x="1890545" y="1307500"/>
                  <a:pt x="1860495" y="1290631"/>
                  <a:pt x="1828800" y="1277953"/>
                </a:cubicBezTo>
                <a:cubicBezTo>
                  <a:pt x="1793242" y="1263730"/>
                  <a:pt x="1755928" y="1253807"/>
                  <a:pt x="1721224" y="1237612"/>
                </a:cubicBezTo>
                <a:cubicBezTo>
                  <a:pt x="1688476" y="1222330"/>
                  <a:pt x="1658981" y="1200830"/>
                  <a:pt x="1627094" y="1183824"/>
                </a:cubicBezTo>
                <a:cubicBezTo>
                  <a:pt x="1519908" y="1126659"/>
                  <a:pt x="1524840" y="1138404"/>
                  <a:pt x="1425389" y="1076247"/>
                </a:cubicBezTo>
                <a:cubicBezTo>
                  <a:pt x="1384275" y="1050550"/>
                  <a:pt x="1345940" y="1020510"/>
                  <a:pt x="1304365" y="995565"/>
                </a:cubicBezTo>
                <a:cubicBezTo>
                  <a:pt x="1278582" y="980095"/>
                  <a:pt x="1249051" y="971367"/>
                  <a:pt x="1223683" y="955224"/>
                </a:cubicBezTo>
                <a:cubicBezTo>
                  <a:pt x="1199469" y="939815"/>
                  <a:pt x="1179659" y="918317"/>
                  <a:pt x="1156447" y="901436"/>
                </a:cubicBezTo>
                <a:cubicBezTo>
                  <a:pt x="1130306" y="882425"/>
                  <a:pt x="1100090" y="868932"/>
                  <a:pt x="1075765" y="847647"/>
                </a:cubicBezTo>
                <a:cubicBezTo>
                  <a:pt x="1028059" y="805904"/>
                  <a:pt x="986118" y="758000"/>
                  <a:pt x="941294" y="713177"/>
                </a:cubicBezTo>
                <a:cubicBezTo>
                  <a:pt x="918882" y="690765"/>
                  <a:pt x="893859" y="670692"/>
                  <a:pt x="874059" y="645942"/>
                </a:cubicBezTo>
                <a:cubicBezTo>
                  <a:pt x="838200" y="601118"/>
                  <a:pt x="807073" y="552060"/>
                  <a:pt x="766483" y="511471"/>
                </a:cubicBezTo>
                <a:cubicBezTo>
                  <a:pt x="748553" y="493542"/>
                  <a:pt x="728534" y="477483"/>
                  <a:pt x="712694" y="457683"/>
                </a:cubicBezTo>
                <a:cubicBezTo>
                  <a:pt x="692502" y="432443"/>
                  <a:pt x="676259" y="404270"/>
                  <a:pt x="658906" y="377000"/>
                </a:cubicBezTo>
                <a:cubicBezTo>
                  <a:pt x="644874" y="354950"/>
                  <a:pt x="635115" y="329993"/>
                  <a:pt x="618565" y="309765"/>
                </a:cubicBezTo>
                <a:cubicBezTo>
                  <a:pt x="594481" y="280328"/>
                  <a:pt x="571902" y="246092"/>
                  <a:pt x="537883" y="229083"/>
                </a:cubicBezTo>
                <a:cubicBezTo>
                  <a:pt x="375374" y="147830"/>
                  <a:pt x="576770" y="251306"/>
                  <a:pt x="443753" y="175295"/>
                </a:cubicBezTo>
                <a:cubicBezTo>
                  <a:pt x="426348" y="165349"/>
                  <a:pt x="406964" y="159024"/>
                  <a:pt x="389965" y="148400"/>
                </a:cubicBezTo>
                <a:cubicBezTo>
                  <a:pt x="370960" y="136522"/>
                  <a:pt x="357239" y="115718"/>
                  <a:pt x="336177" y="108059"/>
                </a:cubicBezTo>
                <a:cubicBezTo>
                  <a:pt x="306390" y="97227"/>
                  <a:pt x="273424" y="99094"/>
                  <a:pt x="242047" y="94612"/>
                </a:cubicBezTo>
                <a:cubicBezTo>
                  <a:pt x="228600" y="90130"/>
                  <a:pt x="214384" y="87504"/>
                  <a:pt x="201706" y="81165"/>
                </a:cubicBezTo>
                <a:cubicBezTo>
                  <a:pt x="187251" y="73937"/>
                  <a:pt x="176220" y="60637"/>
                  <a:pt x="161365" y="54271"/>
                </a:cubicBezTo>
                <a:cubicBezTo>
                  <a:pt x="144378" y="46991"/>
                  <a:pt x="124881" y="47313"/>
                  <a:pt x="107577" y="40824"/>
                </a:cubicBezTo>
                <a:cubicBezTo>
                  <a:pt x="30605" y="11960"/>
                  <a:pt x="80235" y="17180"/>
                  <a:pt x="13447" y="483"/>
                </a:cubicBezTo>
                <a:cubicBezTo>
                  <a:pt x="9098" y="-604"/>
                  <a:pt x="4482" y="483"/>
                  <a:pt x="0" y="483"/>
                </a:cubicBezTo>
              </a:path>
            </a:pathLst>
          </a:custGeom>
          <a:noFill/>
          <a:ln w="38100">
            <a:solidFill>
              <a:srgbClr val="E7035A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60693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93D3E130-2001-435D-1A5E-283D4F8E97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9077" t="22978" r="19846" b="30229"/>
          <a:stretch/>
        </p:blipFill>
        <p:spPr>
          <a:xfrm>
            <a:off x="154745" y="436098"/>
            <a:ext cx="8750103" cy="6421902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D9ACEF3E-9B47-6B6C-E16E-6034C9C7900D}"/>
              </a:ext>
            </a:extLst>
          </p:cNvPr>
          <p:cNvSpPr txBox="1"/>
          <p:nvPr/>
        </p:nvSpPr>
        <p:spPr>
          <a:xfrm>
            <a:off x="6822832" y="14066"/>
            <a:ext cx="23387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 err="1"/>
              <a:t>Workbook</a:t>
            </a:r>
            <a:r>
              <a:rPr lang="es-MX" dirty="0"/>
              <a:t> </a:t>
            </a:r>
            <a:r>
              <a:rPr lang="es-MX" dirty="0" err="1"/>
              <a:t>pg</a:t>
            </a:r>
            <a:r>
              <a:rPr lang="es-MX" dirty="0"/>
              <a:t> 19 ex 1 B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2DF48639-62DA-FFDE-7FE2-98963AE693BF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Vocabulary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FA4F25AC-7FBF-AF6D-7029-01AD703ADDF7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6671D868-5C43-42F5-9FB8-B3DF028545B6}"/>
              </a:ext>
            </a:extLst>
          </p:cNvPr>
          <p:cNvSpPr txBox="1"/>
          <p:nvPr/>
        </p:nvSpPr>
        <p:spPr>
          <a:xfrm>
            <a:off x="1976718" y="5177047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Falls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C6283D2C-3798-47A1-8E4A-AB4F7D9FB305}"/>
              </a:ext>
            </a:extLst>
          </p:cNvPr>
          <p:cNvSpPr txBox="1"/>
          <p:nvPr/>
        </p:nvSpPr>
        <p:spPr>
          <a:xfrm>
            <a:off x="1860177" y="3757101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Canyon</a:t>
            </a:r>
            <a:endParaRPr lang="es-MX" dirty="0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E484F0AB-C0CB-4160-9FE7-08DC5078D4BE}"/>
              </a:ext>
            </a:extLst>
          </p:cNvPr>
          <p:cNvSpPr txBox="1"/>
          <p:nvPr/>
        </p:nvSpPr>
        <p:spPr>
          <a:xfrm>
            <a:off x="1860177" y="4246567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Ocean</a:t>
            </a:r>
            <a:endParaRPr lang="es-MX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0A4B264-B679-4F28-A56E-AAFD8244C943}"/>
              </a:ext>
            </a:extLst>
          </p:cNvPr>
          <p:cNvSpPr txBox="1"/>
          <p:nvPr/>
        </p:nvSpPr>
        <p:spPr>
          <a:xfrm>
            <a:off x="1860177" y="4711807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Desert</a:t>
            </a:r>
            <a:endParaRPr lang="es-MX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547EABA-1818-4C06-9486-3B5D217085C6}"/>
              </a:ext>
            </a:extLst>
          </p:cNvPr>
          <p:cNvSpPr txBox="1"/>
          <p:nvPr/>
        </p:nvSpPr>
        <p:spPr>
          <a:xfrm>
            <a:off x="2182906" y="3267635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 err="1"/>
              <a:t>River</a:t>
            </a:r>
            <a:endParaRPr lang="es-MX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16671107-C13C-4AE6-B488-7D9C3C5BF7A2}"/>
              </a:ext>
            </a:extLst>
          </p:cNvPr>
          <p:cNvSpPr txBox="1"/>
          <p:nvPr/>
        </p:nvSpPr>
        <p:spPr>
          <a:xfrm>
            <a:off x="3160058" y="5648191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Mar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33B8D3D8-9D16-49CD-8CA1-4856DB1D41C5}"/>
              </a:ext>
            </a:extLst>
          </p:cNvPr>
          <p:cNvSpPr txBox="1"/>
          <p:nvPr/>
        </p:nvSpPr>
        <p:spPr>
          <a:xfrm>
            <a:off x="685800" y="6176698"/>
            <a:ext cx="21515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dirty="0"/>
              <a:t>Mount</a:t>
            </a: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9C09D931-60F3-4538-9EEE-7C1B2A40E220}"/>
              </a:ext>
            </a:extLst>
          </p:cNvPr>
          <p:cNvSpPr txBox="1"/>
          <p:nvPr/>
        </p:nvSpPr>
        <p:spPr>
          <a:xfrm>
            <a:off x="-228600" y="1919286"/>
            <a:ext cx="21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ym typeface="Wingdings" panose="05000000000000000000" pitchFamily="2" charset="2"/>
              </a:rPr>
              <a:t></a:t>
            </a:r>
            <a:endParaRPr lang="es-MX" sz="2400" dirty="0"/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BC19B282-6C57-4FAA-8D52-10B620657762}"/>
              </a:ext>
            </a:extLst>
          </p:cNvPr>
          <p:cNvSpPr txBox="1"/>
          <p:nvPr/>
        </p:nvSpPr>
        <p:spPr>
          <a:xfrm>
            <a:off x="-174812" y="1444174"/>
            <a:ext cx="21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ym typeface="Wingdings" panose="05000000000000000000" pitchFamily="2" charset="2"/>
              </a:rPr>
              <a:t></a:t>
            </a:r>
            <a:endParaRPr lang="es-MX" sz="2400" dirty="0"/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3A79D1C1-3207-4559-AAE6-F05BE5B2D35C}"/>
              </a:ext>
            </a:extLst>
          </p:cNvPr>
          <p:cNvSpPr txBox="1"/>
          <p:nvPr/>
        </p:nvSpPr>
        <p:spPr>
          <a:xfrm>
            <a:off x="2151528" y="1461318"/>
            <a:ext cx="21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ym typeface="Wingdings" panose="05000000000000000000" pitchFamily="2" charset="2"/>
              </a:rPr>
              <a:t></a:t>
            </a:r>
            <a:endParaRPr lang="es-MX" sz="2400" dirty="0"/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B2D1AEF3-083B-4CDB-A79A-7D284EEF1E97}"/>
              </a:ext>
            </a:extLst>
          </p:cNvPr>
          <p:cNvSpPr txBox="1"/>
          <p:nvPr/>
        </p:nvSpPr>
        <p:spPr>
          <a:xfrm>
            <a:off x="2126083" y="1905097"/>
            <a:ext cx="21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ym typeface="Wingdings" panose="05000000000000000000" pitchFamily="2" charset="2"/>
              </a:rPr>
              <a:t></a:t>
            </a:r>
            <a:endParaRPr lang="es-MX" sz="2400" dirty="0"/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5D3B8E63-1A45-4523-92E9-D7A5AF2412B4}"/>
              </a:ext>
            </a:extLst>
          </p:cNvPr>
          <p:cNvSpPr txBox="1"/>
          <p:nvPr/>
        </p:nvSpPr>
        <p:spPr>
          <a:xfrm>
            <a:off x="4328503" y="1461318"/>
            <a:ext cx="21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ym typeface="Wingdings" panose="05000000000000000000" pitchFamily="2" charset="2"/>
              </a:rPr>
              <a:t></a:t>
            </a:r>
            <a:endParaRPr lang="es-MX" sz="2400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C3FB9CB-EF89-4AA4-986F-01C722FAAFC0}"/>
              </a:ext>
            </a:extLst>
          </p:cNvPr>
          <p:cNvSpPr txBox="1"/>
          <p:nvPr/>
        </p:nvSpPr>
        <p:spPr>
          <a:xfrm>
            <a:off x="4353948" y="1919285"/>
            <a:ext cx="21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ym typeface="Wingdings" panose="05000000000000000000" pitchFamily="2" charset="2"/>
              </a:rPr>
              <a:t></a:t>
            </a:r>
            <a:endParaRPr lang="es-MX" sz="2400" dirty="0"/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06BDF555-DDAA-4EAE-8AD4-E89C0E02DAED}"/>
              </a:ext>
            </a:extLst>
          </p:cNvPr>
          <p:cNvSpPr txBox="1"/>
          <p:nvPr/>
        </p:nvSpPr>
        <p:spPr>
          <a:xfrm>
            <a:off x="6514577" y="1905096"/>
            <a:ext cx="2151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2400" dirty="0">
                <a:sym typeface="Wingdings" panose="05000000000000000000" pitchFamily="2" charset="2"/>
              </a:rPr>
              <a:t></a:t>
            </a:r>
            <a:endParaRPr lang="es-MX" sz="2400" dirty="0"/>
          </a:p>
        </p:txBody>
      </p:sp>
    </p:spTree>
    <p:extLst>
      <p:ext uri="{BB962C8B-B14F-4D97-AF65-F5344CB8AC3E}">
        <p14:creationId xmlns:p14="http://schemas.microsoft.com/office/powerpoint/2010/main" val="15551485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3E5F324E-9F0F-274F-0B19-783D262D6D42}"/>
              </a:ext>
            </a:extLst>
          </p:cNvPr>
          <p:cNvSpPr txBox="1"/>
          <p:nvPr/>
        </p:nvSpPr>
        <p:spPr>
          <a:xfrm>
            <a:off x="0" y="1052793"/>
            <a:ext cx="8686801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>
                <a:hlinkClick r:id="rId2"/>
              </a:rPr>
              <a:t>https://www.liveworksheets.com/worksheets/en/English_as_a_Second_Language_(ESL)/Listening_and_reading/US_natural_beauty_ub1783165iy</a:t>
            </a:r>
            <a:endParaRPr lang="es-MX" dirty="0"/>
          </a:p>
          <a:p>
            <a:endParaRPr lang="es-MX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5FE7805-2054-3953-F049-E0603C7C50E7}"/>
              </a:ext>
            </a:extLst>
          </p:cNvPr>
          <p:cNvSpPr txBox="1"/>
          <p:nvPr/>
        </p:nvSpPr>
        <p:spPr>
          <a:xfrm>
            <a:off x="-1" y="429459"/>
            <a:ext cx="844061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dirty="0" err="1"/>
              <a:t>Click</a:t>
            </a:r>
            <a:r>
              <a:rPr lang="es-MX" dirty="0"/>
              <a:t>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following</a:t>
            </a:r>
            <a:r>
              <a:rPr lang="es-MX" dirty="0"/>
              <a:t> link, </a:t>
            </a:r>
            <a:r>
              <a:rPr lang="es-MX" dirty="0" err="1"/>
              <a:t>practice</a:t>
            </a:r>
            <a:r>
              <a:rPr lang="es-MX" dirty="0"/>
              <a:t> </a:t>
            </a:r>
            <a:r>
              <a:rPr lang="es-MX" dirty="0" err="1"/>
              <a:t>listening</a:t>
            </a:r>
            <a:r>
              <a:rPr lang="es-MX" dirty="0"/>
              <a:t>, Reading and </a:t>
            </a:r>
            <a:r>
              <a:rPr lang="es-MX" dirty="0" err="1"/>
              <a:t>vocabulary</a:t>
            </a:r>
            <a:r>
              <a:rPr lang="es-MX" dirty="0"/>
              <a:t> </a:t>
            </a:r>
            <a:r>
              <a:rPr lang="es-MX" dirty="0" err="1"/>
              <a:t>then</a:t>
            </a:r>
            <a:r>
              <a:rPr lang="es-MX" dirty="0"/>
              <a:t> share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results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your</a:t>
            </a:r>
            <a:r>
              <a:rPr lang="es-MX" dirty="0"/>
              <a:t> </a:t>
            </a:r>
            <a:r>
              <a:rPr lang="es-MX" dirty="0" err="1"/>
              <a:t>practice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55883B6D-B57E-F231-B42F-66579F2C03B0}"/>
              </a:ext>
            </a:extLst>
          </p:cNvPr>
          <p:cNvSpPr/>
          <p:nvPr/>
        </p:nvSpPr>
        <p:spPr>
          <a:xfrm>
            <a:off x="0" y="-98476"/>
            <a:ext cx="9144000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/Reading </a:t>
            </a:r>
            <a:r>
              <a:rPr lang="es-MX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s-MX" sz="28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7031FFBF-6346-38C4-0594-5DF214766F23}"/>
              </a:ext>
            </a:extLst>
          </p:cNvPr>
          <p:cNvCxnSpPr/>
          <p:nvPr/>
        </p:nvCxnSpPr>
        <p:spPr>
          <a:xfrm>
            <a:off x="0" y="36575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Flecha: a la derecha 8">
            <a:extLst>
              <a:ext uri="{FF2B5EF4-FFF2-40B4-BE49-F238E27FC236}">
                <a16:creationId xmlns:a16="http://schemas.microsoft.com/office/drawing/2014/main" id="{848C6768-D968-D198-D83D-53318B8D94A1}"/>
              </a:ext>
            </a:extLst>
          </p:cNvPr>
          <p:cNvSpPr/>
          <p:nvPr/>
        </p:nvSpPr>
        <p:spPr>
          <a:xfrm>
            <a:off x="139214" y="1685477"/>
            <a:ext cx="1162050" cy="4000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0FE8804D-6D40-5F8E-ED3A-D7453AB049F8}"/>
              </a:ext>
            </a:extLst>
          </p:cNvPr>
          <p:cNvSpPr txBox="1"/>
          <p:nvPr/>
        </p:nvSpPr>
        <p:spPr>
          <a:xfrm>
            <a:off x="1249974" y="1701596"/>
            <a:ext cx="28023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Insert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here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your</a:t>
            </a:r>
            <a:r>
              <a:rPr lang="es-MX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dirty="0" err="1">
                <a:latin typeface="Arial" panose="020B0604020202020204" pitchFamily="34" charset="0"/>
                <a:cs typeface="Arial" panose="020B0604020202020204" pitchFamily="34" charset="0"/>
              </a:rPr>
              <a:t>results</a:t>
            </a:r>
            <a:endParaRPr lang="es-MX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CB026E5-DDB9-4C41-A975-6CB95663D8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954" y="391987"/>
            <a:ext cx="6851072" cy="6482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5271185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57</TotalTime>
  <Words>190</Words>
  <Application>Microsoft Office PowerPoint</Application>
  <PresentationFormat>Carta (216 x 279 mm)</PresentationFormat>
  <Paragraphs>38</Paragraphs>
  <Slides>4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Alexandra Xetzemany Duenas Gaona</dc:creator>
  <cp:lastModifiedBy>orlando fonseca</cp:lastModifiedBy>
  <cp:revision>4</cp:revision>
  <dcterms:created xsi:type="dcterms:W3CDTF">2024-02-11T23:41:42Z</dcterms:created>
  <dcterms:modified xsi:type="dcterms:W3CDTF">2024-02-16T00:24:26Z</dcterms:modified>
</cp:coreProperties>
</file>