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239151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ACFFD4C-FEB4-3D8E-4595-566001DB0486}"/>
              </a:ext>
            </a:extLst>
          </p:cNvPr>
          <p:cNvSpPr/>
          <p:nvPr/>
        </p:nvSpPr>
        <p:spPr>
          <a:xfrm>
            <a:off x="3805084" y="3259393"/>
            <a:ext cx="1533832" cy="339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AF25497-609E-6DE6-7E48-A229F28CDD5E}"/>
              </a:ext>
            </a:extLst>
          </p:cNvPr>
          <p:cNvSpPr/>
          <p:nvPr/>
        </p:nvSpPr>
        <p:spPr>
          <a:xfrm>
            <a:off x="889819" y="2513120"/>
            <a:ext cx="1533832" cy="339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35CE5A4-1863-0B66-646C-C106B0B29CF8}"/>
              </a:ext>
            </a:extLst>
          </p:cNvPr>
          <p:cNvSpPr/>
          <p:nvPr/>
        </p:nvSpPr>
        <p:spPr>
          <a:xfrm>
            <a:off x="3805084" y="6096756"/>
            <a:ext cx="1533832" cy="339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C6CB585-DC0E-C736-9A4A-3CAAFD35526A}"/>
              </a:ext>
            </a:extLst>
          </p:cNvPr>
          <p:cNvSpPr/>
          <p:nvPr/>
        </p:nvSpPr>
        <p:spPr>
          <a:xfrm>
            <a:off x="6956323" y="5279924"/>
            <a:ext cx="1948526" cy="3392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9B84DAF-F7DE-4484-4E77-72A671AF0027}"/>
              </a:ext>
            </a:extLst>
          </p:cNvPr>
          <p:cNvSpPr/>
          <p:nvPr/>
        </p:nvSpPr>
        <p:spPr>
          <a:xfrm>
            <a:off x="6956323" y="4149212"/>
            <a:ext cx="1533832" cy="3392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ABE00C7-2C0E-BCF3-F140-A3B4B0E29B1C}"/>
              </a:ext>
            </a:extLst>
          </p:cNvPr>
          <p:cNvCxnSpPr/>
          <p:nvPr/>
        </p:nvCxnSpPr>
        <p:spPr>
          <a:xfrm>
            <a:off x="5663381" y="1474839"/>
            <a:ext cx="1415845" cy="2890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85FEA0F-F3D6-3325-51AF-2D883FC7C1A8}"/>
              </a:ext>
            </a:extLst>
          </p:cNvPr>
          <p:cNvCxnSpPr/>
          <p:nvPr/>
        </p:nvCxnSpPr>
        <p:spPr>
          <a:xfrm flipV="1">
            <a:off x="4818827" y="1474839"/>
            <a:ext cx="1917290" cy="4761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38C8A1D-407A-54FA-B45F-EDCEECF963A3}"/>
              </a:ext>
            </a:extLst>
          </p:cNvPr>
          <p:cNvCxnSpPr/>
          <p:nvPr/>
        </p:nvCxnSpPr>
        <p:spPr>
          <a:xfrm>
            <a:off x="5073445" y="2271252"/>
            <a:ext cx="2005781" cy="1386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43C63AF-7E09-8EB0-782A-7D34C58F2786}"/>
              </a:ext>
            </a:extLst>
          </p:cNvPr>
          <p:cNvCxnSpPr/>
          <p:nvPr/>
        </p:nvCxnSpPr>
        <p:spPr>
          <a:xfrm flipV="1">
            <a:off x="3510116" y="2964426"/>
            <a:ext cx="3716594" cy="1681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51DD073-A3BD-E81B-6D84-329885341EAD}"/>
              </a:ext>
            </a:extLst>
          </p:cNvPr>
          <p:cNvCxnSpPr/>
          <p:nvPr/>
        </p:nvCxnSpPr>
        <p:spPr>
          <a:xfrm flipV="1">
            <a:off x="4881716" y="2271252"/>
            <a:ext cx="2344994" cy="69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911F245-4064-90E1-CDD8-0262162008B4}"/>
              </a:ext>
            </a:extLst>
          </p:cNvPr>
          <p:cNvCxnSpPr>
            <a:cxnSpLocks/>
          </p:cNvCxnSpPr>
          <p:nvPr/>
        </p:nvCxnSpPr>
        <p:spPr>
          <a:xfrm>
            <a:off x="4159045" y="5431297"/>
            <a:ext cx="2920181" cy="53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0730A4F-F3A1-F4B0-7193-FA0710A69030}"/>
              </a:ext>
            </a:extLst>
          </p:cNvPr>
          <p:cNvCxnSpPr>
            <a:cxnSpLocks/>
          </p:cNvCxnSpPr>
          <p:nvPr/>
        </p:nvCxnSpPr>
        <p:spPr>
          <a:xfrm>
            <a:off x="4572000" y="3657600"/>
            <a:ext cx="2403987" cy="1578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A78D3A8-00B6-ED91-2A32-91676BC19692}"/>
              </a:ext>
            </a:extLst>
          </p:cNvPr>
          <p:cNvSpPr txBox="1"/>
          <p:nvPr/>
        </p:nvSpPr>
        <p:spPr>
          <a:xfrm>
            <a:off x="2320413" y="3765367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7ECB7E-E3AE-D09F-827A-F5F6E91F20A5}"/>
              </a:ext>
            </a:extLst>
          </p:cNvPr>
          <p:cNvSpPr txBox="1"/>
          <p:nvPr/>
        </p:nvSpPr>
        <p:spPr>
          <a:xfrm>
            <a:off x="2315080" y="4752483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3ACED2-387F-EE42-F618-8BC19E2672CE}"/>
              </a:ext>
            </a:extLst>
          </p:cNvPr>
          <p:cNvSpPr txBox="1"/>
          <p:nvPr/>
        </p:nvSpPr>
        <p:spPr>
          <a:xfrm>
            <a:off x="2320413" y="5209292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Falls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8E8D50-4870-8F74-C44B-AB56481C3BBF}"/>
              </a:ext>
            </a:extLst>
          </p:cNvPr>
          <p:cNvSpPr txBox="1"/>
          <p:nvPr/>
        </p:nvSpPr>
        <p:spPr>
          <a:xfrm>
            <a:off x="1578079" y="6122910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75DD45-BC5E-82D9-3F9D-38E8E06F7899}"/>
              </a:ext>
            </a:extLst>
          </p:cNvPr>
          <p:cNvSpPr txBox="1"/>
          <p:nvPr/>
        </p:nvSpPr>
        <p:spPr>
          <a:xfrm>
            <a:off x="2450274" y="3191875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AC1E8B-57BA-809F-78C1-69E3906DE8F1}"/>
              </a:ext>
            </a:extLst>
          </p:cNvPr>
          <p:cNvSpPr txBox="1"/>
          <p:nvPr/>
        </p:nvSpPr>
        <p:spPr>
          <a:xfrm>
            <a:off x="3490035" y="5664314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AFF074A-4079-100D-F1EB-82FDD65F8259}"/>
              </a:ext>
            </a:extLst>
          </p:cNvPr>
          <p:cNvSpPr txBox="1"/>
          <p:nvPr/>
        </p:nvSpPr>
        <p:spPr>
          <a:xfrm>
            <a:off x="2320413" y="4222176"/>
            <a:ext cx="207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Ocean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E1BB3C-5D10-2F9B-4AE2-AD5CD8C9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407" y="2277257"/>
            <a:ext cx="7585208" cy="43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Karen Alondra Hernández Rodríguez</cp:lastModifiedBy>
  <cp:revision>7</cp:revision>
  <dcterms:created xsi:type="dcterms:W3CDTF">2024-02-11T23:41:42Z</dcterms:created>
  <dcterms:modified xsi:type="dcterms:W3CDTF">2024-02-15T18:43:22Z</dcterms:modified>
</cp:coreProperties>
</file>