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7:56:52.78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0,'0'0,"34"0,0 0,-4 0,-25 0,29 0,-4 0,-26 0,30 0,-4 0,-26 0,64 0,-7 0,-54 0,61 0,-1 0,-65 0,100 0,-38 0,-60 0,64 0,-3 0,-62 0,65 0,-3 0,-61 0,64 0,-35 0,-32 0,67 0,-2 0,-64 0,66 0,-35 0,-31 0,66 0,-2 0,-64 0,32 34,31-34,-62 0,65 0,-3 0,-62 0,66 0,-37 0,-30 0,66 0,-3 33,-62-31,65-2,-2 0,-64 0,67 0,-4 0,-62 0,65 0,-3 0,-62 0,65 0,-2 0,-64 0,67 0,-4 0,-62 0,65 34,-4-34,-60 0,64 0,-4 0,-60 0,65 0,-37 0,-30 0,32 0,-2 0,-30 0,32 0,-2 0,-30 0,32 0,-2 0,-30 0,32 0,-1 32,-32-30,33-2,-1 0,-31 0,32 0,-3 0,-28 0,31 0,-3 0,-28 0,31 0,-2 0,-30 0,32 0,-1 0,-32 0,33 0,-17 0,0 0,-1 0,2 0,15 0,-31 0,31 0,-32 0,32 0,-32 0,32 0,-32 0,32 0,-32 0,32 0,-32 0,32 0,-32 0,15 0,2 0,-18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2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10363 4227,'-34'0,"-1"-34,-32 0,66 34,-67-34,-68 0,135 33,-100-67,-35 0,135 68,-169-102,-1 0,171 102,-204-102,5-31,193 129,-198-98,6 3,191 96,-197-100,8 38,187 62,-161-65,6 2,157 64,-163-66,5 2,160 64,-132-67,5 36,128 32,-132-33,5 2,125 30,-130-32,-28 1,157 32,-129-33,7 2,122 30,-130-32,9 2,120 30,-128-32,7 1,121 31,-128-32,39 2,92 30,-97-32,-28 2,123 30,-95-32,-27 34,122 0,-130-34,9 2,120 30,-128-32,7 2,121 30,-128-32,40 2,90 30,-131-33,10 4,118 28,-127-31,8 2,119 30,-127-32,8 2,120 30,-129-32,9 2,120 30,-128-32,39 1,91 32,-130-33,39 1,92 32,-132-34,40-29,92 60,-97-30,6-30,90 60,-97-30,8-29,88 58,-95-29,6-30,90 60,-97-31,7 3,90 30,-96-66,5 36,92 30,-98-66,7 36,90 30,-96-66,5 36,92 30,-98-67,7 5,90 60,-96-64,6 36,90 30,-63-66,-25 5,86 58,-60-64,4 38,60 28,-64-65,3 36,62 30,-66-32,5-31,60 62,-64-31,36-31,30 62,-32-66,34 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2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0 341,'0'0,"34"0,34 0,25-30,-83 26,126-30,-12 3,-112 28,159-31,-17 3,-138 28,189-31,9 3,-190 28,215-31,-12 1,-216 32,228-34,-11 35,-217 0,193 0,-10 0,-183 0,193 0,-10 0,-183 0,193 0,-8 0,-187 0,161 35,-4-2,-162-32,133 33,-5-1,-128-32,132 33,-4-1,-127-32,165 33,-37-1,-129-32,132 33,-5-1,-126-32,132 33,-7-1,-124-31,96 32,-4-2,-94-30,133 66,-40-3,-92-62,131 31,-37 32,-95-64,98 32,-3 33,-96-65,99 32,-3-2,-95-30,98 66,-4-35,-94-32,98 33,-4 31,-93-62,97 31,-6-2,-90-30,131 32,-41 31,-90-61,96 30,-5-2,-92-30,98 32,-6-2,-92-30,97 32,-3-1,-96-32,134 33,-41-2,-90-30,62 32,-3-1,-62-32,99 34,-36-3,-63-30,99 32,-39-34,-58 0,97 34,-37-34,-61 0,98 34,-5-2,-92-30,63-2,30 32,-94-30,99-2,-38 33,-62-32,99-1,-37 33,-62-32,100-1,-6 0,-92 0,63 34,28-34,-90 0,62 0,-3 0,-61 0,98 0,-38 0,-60 0,64 34,-4-34,-60 0,64 0,-3 0,-61 0,64 0,-3 0,-62 0,65 0,-3 0,-62 0,66 0,-37 0,-30 0,32 0,-2 0,-30 0,32 0,-2 0,-30 0,32 0,-2 0,-30 0,32 0,-1 0,-32 0,33 0,-1 0,-32 0,34 0,-3-32,-30 30,32 2,-2 0,-30 0,32-34,-1 34,-32 0,67 0,-36-32,-30 30,32 2,-2 0,-30 0,32 0,-34 0,0-34,33 34,-31 0,15 0,0 0,17 0,-34-33,0 32,34-33,-2 2,-30 30,32-32,-34 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2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8010 0,'0'0,"0"0,-33 33,32-31,-67 66,-93 61,152-122,-196 198,-20-12,211-182,-224 228,-23 21,249-248,-261 261,13-12,248-249,-227 260,76-76,156-187,-164 195,42-41,122-155,-95 196,-29-8,125-187,-96 195,5 23,92-215,-97 192,5 21,91-211,-62 225,4-14,60-212,-64 226,4-47,60-180,-64 193,35 22,31-216,-66 194,3-10,62-186,-65 196,4-45,60-150,-30 161,-31-9,62-154,-32 163,3-10,30-152,-66 162,4-12,60-148,-64 125,4 24,60-149,-30 125,-31 25,61-152,-64 162,36-10,30-152,-66 162,4-43,60-120,-30 163,2-43,30-120,-66 162,35-8,31-153,-66 161,36-10,30-149,-66 159,36-43,30-118,-66 162,3-10,62-152,-31 162,-31-11,61-150,-64 126,-30-5,94-125,-64 130,36 24,30-150,-32 127,-30-9,59-120,-29 128,-30-7,60-121,-30 128,2-7,30-122,-66 96,36-7,30-90,-32 96,-30-6,59-89,-29 95,-30-6,60-90,-30 96,2-37,30-62,-66 66,35-4,32-62,-33 65,1-3,32-62,-33 65,1-3,31-62,-32 32,2-3,30-30,-32 32,2-2,30-30,-32 32,2-2,30-30,-32 32,2-2,30-30,-32 32,1-1,32-32,-33 33,1-1,31-32,-32 34,2-3,30-30,-32 32,2-2,30-30,-32 32,2-2,30-30,-32 32,2-2,30-30,-32 32,2-2,30-30,-32 32,2-2,29-30,-31 33,2-3,30-30,-32 32,2-2,30-30,-32 32,2-2,30-30,-32 32,2-2,30-30,-32 32,2-2,30-30,-33 32,4-2,28-29,-31 31,2-2,30-30,-66 32,36-2,30-30,-66 32,35-2,32-30,-33 32,2-2,30-30,-33-2,3 0,30 0,-32 0,34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7:57:01.24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1,'0'0,"0"0,0 0,34 0,-1 0,-32 0,33 0,34 0,-67 0,101 0,0 0,-101 0,100 0,2 0,-103 0,136 0,-34 0,-101 0,100 0,30 0,-125 0,130 0,-7 0,-122 0,130 0,-8 0,-122 0,95 0,-4 0,-93 0,97 0,-4 0,-94 0,98 0,-4 0,-93 0,97 0,-38 0,-60 0,64 0,-3 0,-62 0,66 0,-5 0,-60 0,64 0,28 0,-90 0,62 0,-3 32,-62-30,66-2,-4 32,-62-30,65-2,-3 0,-62 0,65 34,-3-34,-62 0,66 0,-4 0,-62 0,31 0,-2 0,-30 0,66 0,-36 0,-30 0,32 0,30 0,-60 0,31 0,-3 0,-30 0,32 0,-2 0,-30 0,32 0,-1 0,-32 0,67 0,-35 0,-32 0,33 0,-1 0,-32 0,34 0,-3 0,-30 0,15 0,0 0,-17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7:57:02.92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1,'0'0,"0"0,0 0,0 0,0 0,34 0,1 0,29 0,-60 0,98 0,-4 0,-94 0,133 0,23 0,-150 0,126 0,-8 0,-119 0,127 0,-10 0,-116 0,93 0,24 0,-118 0,93 0,-4 0,-94 0,133 0,-40 0,-92 0,97 0,-5 0,-91 0,130 0,-6 0,-124 0,131 0,-41 0,-90 0,130 0,-8 0,-119 0,93 0,-6 0,-90 0,96 0,-5 0,-91 0,96 0,-37 0,-62 0,65 0,-3 0,-62 0,65 0,-4 0,-59 0,29 0,-2 0,-30 0,32 0,-2 0,-30 0,66 0,-36 0,-30 0,32 0,-17 0,0 0,-1 0,3 0,-19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7:57:10.81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1,'0'0,"0"0,0 0,34 0,-3 0,-28 0,66 0,-8 0,-54 0,61 0,23 0,-80 0,91 0,-11 0,-79 0,90 0,-4 0,-94 0,98 0,-2 0,-97 0,65 0,-2 0,-64 0,66 0,-2 0,-64 0,67 0,-4 0,-62 0,65 0,-3 0,-62 0,65 0,-3 0,-62 0,66 0,-5 0,-60 0,64 0,30 0,-94 0,64 0,-2 0,-64 0,33 0,31 0,-64 0,32 0,32 0,-64 0,32 0,32 0,-64 0,32 0,30 0,-60 0,31 0,29 0,-60 0,30 0,29 0,-58 0,29 0,-1 0,-32 0,67 0,-2 0,-63 0,31 0,31 0,-62 0,65 0,-36 0,-30 0,66 0,-35 0,-32 0,67 0,-36 0,-29 0,31 0,-2 0,-30 0,32 0,-2 0,-30 0,32 0,-2 0,-30 0,32 0,-2 0,-30 0,32 0,-1 0,-32 0,33 0,-1 0,-31 0,32 0,-2 0,-30 0,32 0,-2 0,-30 0,32 0,-2 0,-30 0,32 0,-2 0,-30 0,32 0,-2 0,-30 0,32 0,-1 0,-31 0,32 0,-3 0,-28 0,31 0,-2 0,-30 0,31 0,-32 0,33 0,-2 0,-30 0,-2 34,32-34,-30 0,31 0,-32 0,33 0,-17 0,0 0,16 0,-31 0,-2 34,32-34,-30 0,31 0,-32 0,32 0,-32 0,32 0,-32 0,33 0,-17 0,0 0,-1 0,2 0,-2 0,2 0,-18 34,0-17,0-17,0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7:59:24.1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69,'0'0,"0"0,0 0,0 0,34 0,-1 0,-32 0,67 0,31 0,-95 0,98 0,-5-33,-92 32,132 1,27 0,-158 0,130 0,30 0,-161 0,165 0,-38 0,-128 0,133 0,-7 0,-124 0,130 0,-4-33,-127 32,131 1,-6 0,-123 0,129 0,-7 0,-122 0,130 0,-8 0,-122 0,129 0,-7 0,-121 0,128 0,-6 0,-124 0,96 0,-4 0,-93 0,97 0,-5 0,-92 0,97 0,-36 0,-63 0,65 0,-4 0,-60 0,98 0,-70 0,-30 0,32 0,-1 0,-31 0,32 0,-2 0,-30 0,32 0,-2 0,-30 0,32 0,-1 0,-32 0,33 0,-17 0,0 0,17 0,0 0,-34 34,33-34,-32 0,16 0,1 0,16 0,-34 34,0-19,34-30,-34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0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0,'0'0,"0"0,0 0,0 0,34 0,0 34,-1-1,-32-32,33 33,0-1,-34-32,69 68,-3-3,-64-64,100 66,-2 31,-98-96,101 99,-5-3,-94-95,132 132,-3-4,-130-128,134 133,-39 26,-94-156,132 164,-7-11,-121-150,94 160,-5-40,-92-123,98 129,-6-6,-92-124,97 131,-37-7,-62-124,65 96,-2-4,-63-93,31 97,-2-37,-30-62,32 65,-2 29,-30-92,32 64,-2 27,-30-90,32 96,-2-6,-30-90,32 97,-2-8,-30-88,32 95,-1-6,-31-90,32 97,-2 27,-30-124,32 96,-34-4,0-94,34 133,-2-40,-30-92,-2 131,32-38,-30-93,32 97,-34-6,0-90,34 96,-2-6,-30-89,32 95,-34 26,0-120,34 95,31-39,-61-60,30 98,-2-4,-30-94,32 98,-2-4,-30-93,32 97,-2-5,-30-92,32 98,-1-6,-32-92,33 97,-1-5,-32-92,34 98,-4-8,-28-88,31 95,-2-6,-30-90,32 97,-2-7,-30-90,32 96,-1-5,-32-92,67 98,-35-6,-32-92,34 97,-3-37,-30-62,32 65,30-3,-60-61,30 64,-2-4,-30-60,32 64,-2-36,-30-30,32 32,31-2,-62-30,32 32,-3 31,-30-61,32 30,-2-2,-30-30,32 32,-2 30,-30-60,32 30,-2-2,-30-30,32 32,-1-1,-32-32,33 33,-1-1,-32-31,34 32,-3-2,-30-30,32 32,-2-2,-30-30,32 32,-2-2,-30-30,32 32,-1-1,-32-32,33 33,-1-1,-32-32,33 33,-1-1,-32-31,34 32,-3-2,-30-30,32-2,-2 32,-30-30,66-2,-36 0,-30 0,32 34,-2-34,-30 0,32 34,-2-34,-30 0,32 0,-1 0,-31 0,66 34,-36-34,-30 0,32 0,-2 0,-30 0,32 34,-2-34,-30 0,32 0,-2 0,-30 0,32 34,-2-34,-29 0,31 0,-2 0,-30 0,32 0,-2 0,-30 0,32 0,-2 0,-30 0,32 0,-17 0,0 34,-1-18,2-32,16 16,-34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0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8795 1,'-34'0,"-1"0,-33 0,24 0,-14 0,-78 0,59 19,17-4,-76-15,42 23,52-12,-95 23,10-34,118 0,-93 34,13-4,75-26,-88-4,12 30,78-26,-90 30,11-4,79-26,-124 30,15-3,106-28,-156 66,18-39,136-26,-153 64,14-6,141-56,-155 62,9-4,151-60,-126 65,-28-4,157-62,-129 65,5-2,126-64,-97 32,4 31,93-62,-97 31,4 32,94-63,-98 65,3-35,95-32,-64 67,1-35,66-32,-67 67,1-34,66-34,-68 34,3 33,64-65,-66 32,1 32,66-64,-67 32,2-1,64-32,-67 33,4-1,62-32,-65 33,35-1,32-32,-67 33,35-1,32-31,-67 32,35-2,31-30,-32 32,-32-1,64-32,-32 33,1-1,32-32,-33 33,2 31,30-62,-66-3,35 0,32 0,-33 34,-30-34,59 0,-29 0,-30 0,60 0,-30 0,-30 0,60 0,-64 0,3 0,62 0,-66 34,5-34,60 0,-64 0,4 0,60 0,-64 0,3 0,62 0,-66 0,5 0,60 0,-98 0,38 32,60-29,-64-3,4 0,59 0,-63 0,5 0,58 0,-97 0,37 0,62 0,-66 0,5 0,60 0,-64 0,4 0,60 0,-64 34,3-34,62 0,-66 0,6 0,58 0,-63 0,4 0,60 0,-64 0,4 0,60 0,-65 0,5 0,60 0,-64 0,3 0,62 0,-65 0,3 0,62 0,-66 0,5 0,60 0,-64 0,3 0,62 0,-65-34,68 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0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13157 1,'0'0,"-34"0,2 31,30-28,-67 31,-24-3,84-28,-127 31,44-3,82-28,-127 31,-16 28,136-56,-154 28,18-3,136-28,-188 66,12-5,182-60,-228 64,-19 29,244-92,-225 97,13-4,214-93,-227 97,42-3,189-96,-196 100,6-4,191-96,-163 99,-26-4,187-94,-161 99,38-5,128-94,-133 98,7-4,124-94,-130 99,38-6,93-92,-97 97,4-4,94-94,-98 99,4-5,93-94,-97 64,36-2,64-64,-100 66,3 31,95-95,-64 64,-30 30,94-94,-98 64,3-2,96-64,-100 67,5-4,94-62,-98 65,4-3,94-62,-99 65,6-3,92-62,-63 66,-28-37,90-30,-63 66,-28-36,92-30,-63 32,-29-2,92-30,-97 32,37 31,61-62,-132 31,72-1,60-32,-98 34,37-3,61-30,-98 32,6-2,90-30,-62 32,4-2,60-30,-65 32,5-2,60-30,-64 32,3-1,62-32,-65 33,3-1,62-32,-66 34,5-3,60-30,-64 32,3-2,62-30,-65 32,3-2,62-30,-66 32,6-34,58 0,-63 34,4-34,60 0,-64 0,3 32,62-30,-100 32,6-34,92 0,-97 34,6-34,89 0,-61 34,-28-1,90-31,-96-2,5 32,92-30,-64-2,-27 32,90-30,-96 32,7-34,88 0,-96 0,40 32,58-30,-97-2,39 0,58 0,-132 0,73 0,60 0,-64 0,3 0,62 0,-65 0,3 0,62 0,-66 0,5 0,60 0,-64 0,4 0,60 0,-64 0,4 0,60 0,-65 0,37 0,30 0,-32 0,-30 0,60 0,-30 0,-31 0,62 0,-65 0,3 0,61 0,-64 0,4 0,60 0,-64 0,3 0,62 0,-65 0,3 0,61 0,-64 0,-27 0,88 0,-95 0,6 0,90 0,-97 0,8 0,88 0,-95 0,37 0,62 0,-66 0,4 0,62 0,-65 0,68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1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1 102,'0'0,"0"0,0 0,34 0,-2 0,-30 0,32 0,34 0,-68 0,68 0,33-33,-99 32,100 1,-2-33,-98 32,100 1,31-33,-129 32,98 1,28 0,-124 0,131 0,-8 0,-122 0,163 0,-40 0,-123 0,163 0,-7 33,-156-32,164 33,-7-1,-158-32,165 33,-41-1,-124-31,130 32,-5 31,-125-62,130 65,-6-3,-124-62,97 99,-7-5,-90-91,62 96,-4-7,-60-88,64 95,-4-6,-59-89,63 95,-36 27,-30-122,66 130,-35-7,-32-124,33 130,-1-5,-32-125,33 96,-1 28,-32-124,-1 131,0-8,0-122,0 163,0-41,0-121,0 128,0-9,0-118,35 128,-35-9,0-120,0 128,0-7,0-121,0 128,32-6,-30-124,-2 131,0-8,0-122,0 129,32-7,-30-121,-2 128,32-6,-30-124,-2 131,32-8,-30-122,-2 129,32-7,-30-121,32 128,-34-9,0-118,34 128,-2-9,-30-120,32 94,-1-4,-32-93,-1 131,33-39,-31-92,-2 97,31-6,-28-89,31 95,-2-5,-30-92,-2 97,32-5,-30-91,32 96,-2-6,-30-90,32 96,-2-6,-30-89,32 95,-2-38,-30-60,32 64,-1-3,-31-61,32 64,-2-3,-30-62,32 65,-2-36,-30-30,32 32,-2-1,-30-32,32 33,30-2,-60-30,64 33,-4-35,-59 0,63 0,-4 0,-60 0,64 0,-3-33,-62 31,134-32,-40-31,-92 62,97-65,-5-29,-92 92,98-97,-7-27,-90 121,96-128,-5 6,-92 123,98-129,-6 6,-92 124,97-131,-37 8,-62 122,66-129,27-25,-90 151,62-126,-4 7,-60 122,64-130,-3 8,-62 122,66-129,-4 5,-62 125,65-96,-3 5,-62 92,65-97,-3 4,-62 93,66-63,-5 4,-60 60,64-64,-4 4,-60 60,30-65,30 5,-60 60,30-30,31 2,-61 30,64-32,-4 2,-60 30,64-32,-3 1,-62 32,66-33,-5 1,-60 32,64-33,-3 1,-62 31,65-32,-3 2,-62 30,66-32,-6 2,-58 30,29-32,30 2,-60 30,64-32,-36 2,-30 30,32-32,-1 34,-32 0,33 0,-1 0,-31 0,32 0,-2 0,-30 0,32 0,-2 0,-30 0,32 0,-34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customXml" Target="../ink/ink1.xml" /><Relationship Id="rId7" Type="http://schemas.openxmlformats.org/officeDocument/2006/relationships/customXml" Target="../ink/ink3.xml" /><Relationship Id="rId12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11" Type="http://schemas.openxmlformats.org/officeDocument/2006/relationships/customXml" Target="../ink/ink5.xml" /><Relationship Id="rId5" Type="http://schemas.openxmlformats.org/officeDocument/2006/relationships/customXml" Target="../ink/ink2.xml" /><Relationship Id="rId10" Type="http://schemas.openxmlformats.org/officeDocument/2006/relationships/image" Target="../media/image5.png" /><Relationship Id="rId4" Type="http://schemas.openxmlformats.org/officeDocument/2006/relationships/image" Target="../media/image2.png" /><Relationship Id="rId9" Type="http://schemas.openxmlformats.org/officeDocument/2006/relationships/customXml" Target="../ink/ink4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 /><Relationship Id="rId13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12" Type="http://schemas.openxmlformats.org/officeDocument/2006/relationships/customXml" Target="../ink/ink11.xml" /><Relationship Id="rId2" Type="http://schemas.openxmlformats.org/officeDocument/2006/relationships/customXml" Target="../ink/ink6.xml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8.xml" /><Relationship Id="rId11" Type="http://schemas.openxmlformats.org/officeDocument/2006/relationships/image" Target="../media/image11.png" /><Relationship Id="rId5" Type="http://schemas.openxmlformats.org/officeDocument/2006/relationships/image" Target="../media/image8.png" /><Relationship Id="rId15" Type="http://schemas.openxmlformats.org/officeDocument/2006/relationships/image" Target="../media/image13.png" /><Relationship Id="rId10" Type="http://schemas.openxmlformats.org/officeDocument/2006/relationships/customXml" Target="../ink/ink10.xml" /><Relationship Id="rId4" Type="http://schemas.openxmlformats.org/officeDocument/2006/relationships/customXml" Target="../ink/ink7.xml" /><Relationship Id="rId9" Type="http://schemas.openxmlformats.org/officeDocument/2006/relationships/image" Target="../media/image10.png" /><Relationship Id="rId14" Type="http://schemas.openxmlformats.org/officeDocument/2006/relationships/customXml" Target="../ink/ink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https://www.liveworksheets.com/worksheets/en/English_as_a_Second_Language_(ESL)/Listening_and_reading/US_natural_beauty_ub1783165iy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5DAD9CF-77BC-26D5-6248-80B7899B8AD2}"/>
                  </a:ext>
                </a:extLst>
              </p14:cNvPr>
              <p14:cNvContentPartPr/>
              <p14:nvPr/>
            </p14:nvContentPartPr>
            <p14:xfrm>
              <a:off x="1300576" y="2674828"/>
              <a:ext cx="1423800" cy="493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5DAD9CF-77BC-26D5-6248-80B7899B8A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576" y="2584828"/>
                <a:ext cx="15134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2EF4FDB-D287-2682-5445-C2AD7E34E8B7}"/>
                  </a:ext>
                </a:extLst>
              </p14:cNvPr>
              <p14:cNvContentPartPr/>
              <p14:nvPr/>
            </p14:nvContentPartPr>
            <p14:xfrm>
              <a:off x="3730216" y="3447748"/>
              <a:ext cx="1534320" cy="3708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2EF4FDB-D287-2682-5445-C2AD7E34E8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5216" y="3358108"/>
                <a:ext cx="1623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85274A86-354C-518B-3738-6E4203195DD3}"/>
                  </a:ext>
                </a:extLst>
              </p14:cNvPr>
              <p14:cNvContentPartPr/>
              <p14:nvPr/>
            </p14:nvContentPartPr>
            <p14:xfrm>
              <a:off x="3779176" y="4282228"/>
              <a:ext cx="146052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85274A86-354C-518B-3738-6E4203195D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4176" y="4192588"/>
                <a:ext cx="1550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A20C95B7-6EE8-FBEB-FE4A-E3BF5F0AFF60}"/>
                  </a:ext>
                </a:extLst>
              </p14:cNvPr>
              <p14:cNvContentPartPr/>
              <p14:nvPr/>
            </p14:nvContentPartPr>
            <p14:xfrm>
              <a:off x="6932776" y="5472388"/>
              <a:ext cx="1742760" cy="432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A20C95B7-6EE8-FBEB-FE4A-E3BF5F0AFF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7776" y="5382748"/>
                <a:ext cx="18324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F95B19D-896D-07A2-F794-B394D7EA5E1A}"/>
                  </a:ext>
                </a:extLst>
              </p14:cNvPr>
              <p14:cNvContentPartPr/>
              <p14:nvPr/>
            </p14:nvContentPartPr>
            <p14:xfrm>
              <a:off x="3730216" y="6196348"/>
              <a:ext cx="1681560" cy="3024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F95B19D-896D-07A2-F794-B394D7EA5E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85216" y="6106708"/>
                <a:ext cx="177120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0AA50F1-88F0-17A8-B4D3-BA201BFE1006}"/>
                  </a:ext>
                </a:extLst>
              </p14:cNvPr>
              <p14:cNvContentPartPr/>
              <p14:nvPr/>
            </p14:nvContentPartPr>
            <p14:xfrm>
              <a:off x="5313136" y="1177948"/>
              <a:ext cx="2221200" cy="33681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0AA50F1-88F0-17A8-B4D3-BA201BFE10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4136" y="1168948"/>
                <a:ext cx="2238840" cy="33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EC945A3-3E38-D17B-EED5-9EF23B614C3A}"/>
                  </a:ext>
                </a:extLst>
              </p14:cNvPr>
              <p14:cNvContentPartPr/>
              <p14:nvPr/>
            </p14:nvContentPartPr>
            <p14:xfrm>
              <a:off x="4404856" y="2269828"/>
              <a:ext cx="3166200" cy="8715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EC945A3-3E38-D17B-EED5-9EF23B614C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6216" y="2261188"/>
                <a:ext cx="318384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A2A5742F-2113-1A29-1C04-D2EF4E648396}"/>
                  </a:ext>
                </a:extLst>
              </p14:cNvPr>
              <p14:cNvContentPartPr/>
              <p14:nvPr/>
            </p14:nvContentPartPr>
            <p14:xfrm>
              <a:off x="3006256" y="2993788"/>
              <a:ext cx="4736880" cy="17794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2A5742F-2113-1A29-1C04-D2EF4E6483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7256" y="2985148"/>
                <a:ext cx="4754520" cy="17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2D76D327-4D86-0C0E-1C9D-22C0151A8412}"/>
                  </a:ext>
                </a:extLst>
              </p14:cNvPr>
              <p14:cNvContentPartPr/>
              <p14:nvPr/>
            </p14:nvContentPartPr>
            <p14:xfrm>
              <a:off x="4392616" y="2196388"/>
              <a:ext cx="3374640" cy="28101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2D76D327-4D86-0C0E-1C9D-22C0151A84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3976" y="2187388"/>
                <a:ext cx="3392280" cy="28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0A6A5C24-D470-2D49-395D-3A2D652F72F6}"/>
                  </a:ext>
                </a:extLst>
              </p14:cNvPr>
              <p14:cNvContentPartPr/>
              <p14:nvPr/>
            </p14:nvContentPartPr>
            <p14:xfrm>
              <a:off x="3987616" y="3840508"/>
              <a:ext cx="3730680" cy="152208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0A6A5C24-D470-2D49-395D-3A2D652F72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8976" y="3831508"/>
                <a:ext cx="3748320" cy="15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FD87F75-A977-C1FC-FB11-B120C72C71A8}"/>
                  </a:ext>
                </a:extLst>
              </p14:cNvPr>
              <p14:cNvContentPartPr/>
              <p14:nvPr/>
            </p14:nvContentPartPr>
            <p14:xfrm>
              <a:off x="3582976" y="5435668"/>
              <a:ext cx="4184640" cy="71208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FD87F75-A977-C1FC-FB11-B120C72C71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3976" y="5426668"/>
                <a:ext cx="420228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40D7B929-DF1F-48C3-459C-EB0B712CE1C2}"/>
                  </a:ext>
                </a:extLst>
              </p14:cNvPr>
              <p14:cNvContentPartPr/>
              <p14:nvPr/>
            </p14:nvContentPartPr>
            <p14:xfrm>
              <a:off x="4196416" y="1239148"/>
              <a:ext cx="2883960" cy="516636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40D7B929-DF1F-48C3-459C-EB0B712CE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7416" y="1230148"/>
                <a:ext cx="2901600" cy="51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B2BED29-1481-3981-7E52-E8D8CC31A93B}"/>
              </a:ext>
            </a:extLst>
          </p:cNvPr>
          <p:cNvSpPr txBox="1"/>
          <p:nvPr/>
        </p:nvSpPr>
        <p:spPr>
          <a:xfrm>
            <a:off x="2607242" y="3244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River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83E015-0054-E6AD-CB3B-91CAF9BA8FC0}"/>
              </a:ext>
            </a:extLst>
          </p:cNvPr>
          <p:cNvSpPr txBox="1"/>
          <p:nvPr/>
        </p:nvSpPr>
        <p:spPr>
          <a:xfrm>
            <a:off x="2447726" y="37668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Canyon</a:t>
            </a:r>
            <a:endParaRPr lang="es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31479D-CB3C-9EBB-2291-E7F7F2E73522}"/>
              </a:ext>
            </a:extLst>
          </p:cNvPr>
          <p:cNvSpPr txBox="1"/>
          <p:nvPr/>
        </p:nvSpPr>
        <p:spPr>
          <a:xfrm>
            <a:off x="2607242" y="51277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Falls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099F2E-5939-D4A4-4E51-9C5C3EAF318A}"/>
              </a:ext>
            </a:extLst>
          </p:cNvPr>
          <p:cNvSpPr txBox="1"/>
          <p:nvPr/>
        </p:nvSpPr>
        <p:spPr>
          <a:xfrm>
            <a:off x="3772942" y="56502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Sea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2ACD02-9C8A-49D4-6B1F-8CC3D59AE915}"/>
              </a:ext>
            </a:extLst>
          </p:cNvPr>
          <p:cNvSpPr txBox="1"/>
          <p:nvPr/>
        </p:nvSpPr>
        <p:spPr>
          <a:xfrm>
            <a:off x="2700996" y="42359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Ocean</a:t>
            </a:r>
            <a:endParaRPr lang="es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BB1E50-E7A9-3673-FDA4-27888C1FD91C}"/>
              </a:ext>
            </a:extLst>
          </p:cNvPr>
          <p:cNvSpPr txBox="1"/>
          <p:nvPr/>
        </p:nvSpPr>
        <p:spPr>
          <a:xfrm>
            <a:off x="1533326" y="61193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Mount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68FA02-1418-8321-C676-DCC14CF937FB}"/>
              </a:ext>
            </a:extLst>
          </p:cNvPr>
          <p:cNvSpPr txBox="1"/>
          <p:nvPr/>
        </p:nvSpPr>
        <p:spPr>
          <a:xfrm>
            <a:off x="2607242" y="47054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 err="1"/>
              <a:t>Desert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56C689-802D-FFAB-2426-A71186A9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5" y="2206855"/>
            <a:ext cx="3048000" cy="406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BF5B94-0B77-9516-839D-AA5FD0587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44" y="3141256"/>
            <a:ext cx="4172799" cy="31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176</Words>
  <Application>Microsoft Office PowerPoint</Application>
  <PresentationFormat>Carta (216 x 279 mm)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ane.aaed09@gmail.com</cp:lastModifiedBy>
  <cp:revision>4</cp:revision>
  <dcterms:created xsi:type="dcterms:W3CDTF">2024-02-11T23:41:42Z</dcterms:created>
  <dcterms:modified xsi:type="dcterms:W3CDTF">2024-02-15T18:09:05Z</dcterms:modified>
</cp:coreProperties>
</file>