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  <p:sldId id="262" r:id="rId6"/>
    <p:sldId id="263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3:02.092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75,'0'-3,"1"1,-1-1,1 0,0 1,0-1,0 1,0-1,0 1,1-1,-1 1,1 0,0 0,-1 0,1 0,0 0,0 0,0 0,0 1,1-1,-1 1,0-1,1 1,-1 0,3-1,5-2,0 0,0 1,1 0,17-3,-13 4,-1 2,0-1,1 2,-1-1,0 2,0 0,1 1,-2 1,1 0,14 6,-7-1,0 1,-1 2,-1 0,0 0,28 26,-7-4,-1 2,-2 2,-2 1,-1 1,-2 2,-3 2,36 66,-33-45,-12-27,-2 1,-2 0,19 64,41 181,-36-125,-12-43,66 227,-84-301,-3 1,-1 0,-2 0,-2 1,-3 49,-1-36,4 0,8 60,108 482,-93-425,13 68,-34-218,1 2,0-1,1 1,1-1,2-1,0 0,21 37,-24-47,0 1,0 0,-1 1,-1-1,-1 1,0 0,-1 0,-1 0,-1 32,0-20,8 53,71 231,-51-166,-15-66,30 95,11 43,-40-145,40 115,42 97,-43-119,-38-114,9 63,6 21,112 418,-127-511,30 61,6 15,51 143,-85-225,26 40,16 33,-43-78,34 52,-34-59,0 1,-2 0,17 41,-25-50,1 0,0-1,2 0,0-1,0 0,2 0,16 17,5 2,56 42,-33-30,62 67,-58-53,-41-44,0-2,34 21,-1-1,-27-19,0-1,1-1,0-1,44 13,-43-16,0 1,0 1,-1 1,39 25,-31-16,0-2,1-1,1-2,50 16,42 20,-101-42,0-1,0-1,1-1,0-1,0-2,0 0,1-2,-1-1,30-3,-24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3:09.5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1,'75'0,"138"5,-190-2,-1 1,1 0,-1 2,0 0,0 2,0 0,24 15,47 24,-55-29,0 2,44 31,17 10,-74-47,0 1,0 1,23 20,96 78,-87-72,65 63,66 73,-73-72,-4 5,101 132,149 234,262 266,-607-726,12 16,2-1,1-2,64 48,-42-36,-2 1,-2 3,-3 2,53 69,81 82,-129-155,95 63,-46-37,48 33,186 97,-288-178,57 20,24 10,-70-25,0-3,67 18,-108-36,0 0,-1 1,17 9,-20-9,0 0,0-1,1-1,0 0,26 6,31-6,-39-4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3:33.31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2392,'12'-1,"-1"-1,1 0,0 0,20-8,11-2,48-9,-2-1,154-16,-64 15,-55 6,-60 6,0-3,63-21,43-11,44-12,-17 4,-133 36,65-28,-47 16,210-101,33-38,34-35,-169 90,-144 85,48-40,-52 37,60-36,219-116,361-196,-307 196,-329 163,1 1,58-15,7-3,222-66,-202 67,-85 23,1-2,0 3,1 2,92-9,-69 18,-25 2,74-11,-53 0,117-1,-152 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4:07.873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2,'76'-2,"0"4,0 4,116 23,93 48,-77-17,130 45,-288-85,0 2,-2 2,-1 2,83 60,-37-18,-45-35,51 46,279 323,-165-165,93 123,-105-118,135 135,-260-295,3-3,4-4,2-3,4-5,3-3,116 61,50 22,353 267,-576-389,1-2,0-2,51 22,123 39,-140-56,184 46,-17-7,-191-48,1-2,1-2,0-2,0-2,85 3,-89-9,64 12,-63-7,56 1,123-9,-192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4:34.01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4550,'2282'0,"-2132"-5,-1-7,-1-7,0-6,276-84,-191 27,-5-10,310-173,392-299,-803 482,853-583,-928 620,-2-1,-2-3,-3-2,57-80,-13 16,110-136,-3-16,-155 213,-25 32,0 0,1 2,39-36,-27 30,0-2,34-43,22-22,8 9,5 4,2 5,145-83,-142 105,-59 31,56-35,-90 50,397-288,-304 200,-79 70,1 1,0 1,2 2,30-19,-23 19,-13 7,1 0,1 2,0 0,1 2,0 0,0 2,47-10,135-22,-125 22,-33 10,1 3,-1 1,63 5,51-4,-52-18,-78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4:55.714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0,'662'0,"-620"3,0 2,0 1,71 21,3 1,204 47,-292-69,45 15,65 19,988 179,-1041-207,-46-8,-1 2,1 1,-1 2,-1 1,62 27,21 15,179 52,-295-102,389 94,-142-40,-170-36,-14-5,0 4,120 49,-171-60,37 19,2-3,0-2,1-2,83 18,-44-23,-2 4,144 50,-6 4,-144-49,117 51,-138-50,1-3,130 26,-116-30,106 8,-38-7,-59-8,0-5,151-7,-89-2,581 3,-702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15T18:05:06.92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12301,'11'-2,"-1"-1,0 0,0-1,0 0,0 0,-1-1,1 0,-1-1,8-7,7-1,147-77,-74 42,-35 11,-1-3,-3-2,85-80,-88 70,-3-3,-2-1,74-113,98-209,170-386,-138 258,-58 85,-175 363,-3-2,-2 0,9-79,-2 17,68-514,-1 11,-34 319,54-241,36-160,-81 369,-23 152,-17 88,18-156,-33 167,34-135,51-324,-36 168,26-134,2-14,36 9,6 188,-68 189,162-301,-185 371,20-23,104-131,-13 20,-123 172,1 0,57-53,-13 15,56-71,163-161,-277 291,216-187,-169 158,-40 28,35-29,-40 26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E0A534F-D66B-CDF4-3758-335C88426504}"/>
              </a:ext>
            </a:extLst>
          </p:cNvPr>
          <p:cNvSpPr/>
          <p:nvPr/>
        </p:nvSpPr>
        <p:spPr>
          <a:xfrm>
            <a:off x="3509682" y="3167390"/>
            <a:ext cx="2124636" cy="5232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AF8AFE2-DE55-7226-E5B6-F4580C6968A0}"/>
              </a:ext>
            </a:extLst>
          </p:cNvPr>
          <p:cNvSpPr/>
          <p:nvPr/>
        </p:nvSpPr>
        <p:spPr>
          <a:xfrm>
            <a:off x="663387" y="2446651"/>
            <a:ext cx="2124636" cy="5232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8B5C1C-D184-9AE0-D952-F25CF23FE10E}"/>
              </a:ext>
            </a:extLst>
          </p:cNvPr>
          <p:cNvSpPr/>
          <p:nvPr/>
        </p:nvSpPr>
        <p:spPr>
          <a:xfrm>
            <a:off x="6822416" y="5215825"/>
            <a:ext cx="2124636" cy="5232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1C97973-D6CC-EBB1-EE00-EA30253E0275}"/>
              </a:ext>
            </a:extLst>
          </p:cNvPr>
          <p:cNvSpPr/>
          <p:nvPr/>
        </p:nvSpPr>
        <p:spPr>
          <a:xfrm>
            <a:off x="6681739" y="3996625"/>
            <a:ext cx="2124636" cy="5232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263D2BE-327C-4E6E-2FFB-56658B043F4B}"/>
              </a:ext>
            </a:extLst>
          </p:cNvPr>
          <p:cNvSpPr/>
          <p:nvPr/>
        </p:nvSpPr>
        <p:spPr>
          <a:xfrm>
            <a:off x="3509682" y="5969022"/>
            <a:ext cx="2124636" cy="5232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D4F4C429-D476-C394-0FF9-679BE9DCB124}"/>
                  </a:ext>
                </a:extLst>
              </p14:cNvPr>
              <p14:cNvContentPartPr/>
              <p14:nvPr/>
            </p14:nvContentPartPr>
            <p14:xfrm>
              <a:off x="5539616" y="1546327"/>
              <a:ext cx="1491840" cy="296064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4F4C429-D476-C394-0FF9-679BE9DCB1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3976" y="1474327"/>
                <a:ext cx="1563480" cy="31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A30407CF-5FFB-C624-2A5D-9A311EEDEFF0}"/>
                  </a:ext>
                </a:extLst>
              </p14:cNvPr>
              <p14:cNvContentPartPr/>
              <p14:nvPr/>
            </p14:nvContentPartPr>
            <p14:xfrm>
              <a:off x="5203736" y="2285407"/>
              <a:ext cx="1854000" cy="142740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A30407CF-5FFB-C624-2A5D-9A311EEDEF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8096" y="2213767"/>
                <a:ext cx="1925640" cy="15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69F0C835-09B7-B409-BC95-6BB79001B798}"/>
                  </a:ext>
                </a:extLst>
              </p14:cNvPr>
              <p14:cNvContentPartPr/>
              <p14:nvPr/>
            </p14:nvContentPartPr>
            <p14:xfrm>
              <a:off x="4961816" y="2218087"/>
              <a:ext cx="2312280" cy="861480"/>
            </p14:xfrm>
          </p:contentPart>
        </mc:Choice>
        <mc:Fallback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69F0C835-09B7-B409-BC95-6BB79001B7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6176" y="2146087"/>
                <a:ext cx="2383920" cy="10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F03E0EB9-480E-3EAA-6041-D26274ED0BF2}"/>
                  </a:ext>
                </a:extLst>
              </p14:cNvPr>
              <p14:cNvContentPartPr/>
              <p14:nvPr/>
            </p14:nvContentPartPr>
            <p14:xfrm>
              <a:off x="4531616" y="3804967"/>
              <a:ext cx="2419560" cy="1386000"/>
            </p14:xfrm>
          </p:contentPart>
        </mc:Choice>
        <mc:Fallback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F03E0EB9-480E-3EAA-6041-D26274ED0B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5616" y="3732967"/>
                <a:ext cx="2491200" cy="15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17B7745-F8A5-AA0E-88D1-08B67B72FE16}"/>
                  </a:ext>
                </a:extLst>
              </p14:cNvPr>
              <p14:cNvContentPartPr/>
              <p14:nvPr/>
            </p14:nvContentPartPr>
            <p14:xfrm>
              <a:off x="3657176" y="3014767"/>
              <a:ext cx="3616200" cy="1638000"/>
            </p14:xfrm>
          </p:contentPart>
        </mc:Choice>
        <mc:Fallback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17B7745-F8A5-AA0E-88D1-08B67B72FE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1536" y="2943127"/>
                <a:ext cx="3687840" cy="17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110AF062-7BCF-AABC-1281-DDD9D287B9C8}"/>
                  </a:ext>
                </a:extLst>
              </p14:cNvPr>
              <p14:cNvContentPartPr/>
              <p14:nvPr/>
            </p14:nvContentPartPr>
            <p14:xfrm>
              <a:off x="4222376" y="5486167"/>
              <a:ext cx="2863080" cy="553320"/>
            </p14:xfrm>
          </p:contentPart>
        </mc:Choice>
        <mc:Fallback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110AF062-7BCF-AABC-1281-DDD9D287B9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86736" y="5414167"/>
                <a:ext cx="293472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8D71A1B8-0492-4520-50AB-53996EC9536D}"/>
                  </a:ext>
                </a:extLst>
              </p14:cNvPr>
              <p14:cNvContentPartPr/>
              <p14:nvPr/>
            </p14:nvContentPartPr>
            <p14:xfrm>
              <a:off x="5029136" y="1770967"/>
              <a:ext cx="1864440" cy="4428720"/>
            </p14:xfrm>
          </p:contentPart>
        </mc:Choice>
        <mc:Fallback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8D71A1B8-0492-4520-50AB-53996EC9536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3136" y="1698967"/>
                <a:ext cx="1936080" cy="45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B78DFAF-9749-2092-E06E-477418D5BB8D}"/>
              </a:ext>
            </a:extLst>
          </p:cNvPr>
          <p:cNvSpPr txBox="1"/>
          <p:nvPr/>
        </p:nvSpPr>
        <p:spPr>
          <a:xfrm>
            <a:off x="2689411" y="3244334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026C40-2BF3-DE73-B8B8-EF6E19EA5FBE}"/>
              </a:ext>
            </a:extLst>
          </p:cNvPr>
          <p:cNvSpPr txBox="1"/>
          <p:nvPr/>
        </p:nvSpPr>
        <p:spPr>
          <a:xfrm>
            <a:off x="2424952" y="3745215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62EB445-54BF-49B9-C8D3-3987F11DAD9C}"/>
              </a:ext>
            </a:extLst>
          </p:cNvPr>
          <p:cNvSpPr txBox="1"/>
          <p:nvPr/>
        </p:nvSpPr>
        <p:spPr>
          <a:xfrm>
            <a:off x="2424952" y="4246097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Ocean</a:t>
            </a:r>
            <a:endParaRPr lang="es-MX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81743B3-11A7-35BE-CCA4-A3BA29665C10}"/>
              </a:ext>
            </a:extLst>
          </p:cNvPr>
          <p:cNvCxnSpPr/>
          <p:nvPr/>
        </p:nvCxnSpPr>
        <p:spPr>
          <a:xfrm flipV="1">
            <a:off x="7422777" y="1898697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5EF6234-B2EC-4AC7-D4C7-5F9B85598348}"/>
              </a:ext>
            </a:extLst>
          </p:cNvPr>
          <p:cNvCxnSpPr/>
          <p:nvPr/>
        </p:nvCxnSpPr>
        <p:spPr>
          <a:xfrm flipV="1">
            <a:off x="5177117" y="1898697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C661E4-068F-C808-C71F-88EC7FE0E813}"/>
              </a:ext>
            </a:extLst>
          </p:cNvPr>
          <p:cNvSpPr txBox="1"/>
          <p:nvPr/>
        </p:nvSpPr>
        <p:spPr>
          <a:xfrm>
            <a:off x="2563905" y="4746979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endParaRPr lang="es-MX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0E6F1F4-1D83-76D5-8429-CE3B838E0AEF}"/>
              </a:ext>
            </a:extLst>
          </p:cNvPr>
          <p:cNvCxnSpPr/>
          <p:nvPr/>
        </p:nvCxnSpPr>
        <p:spPr>
          <a:xfrm flipV="1">
            <a:off x="676836" y="1524841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35E26C6-EBA8-616C-C268-2308C4564B8D}"/>
              </a:ext>
            </a:extLst>
          </p:cNvPr>
          <p:cNvCxnSpPr/>
          <p:nvPr/>
        </p:nvCxnSpPr>
        <p:spPr>
          <a:xfrm flipV="1">
            <a:off x="5190563" y="1454502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DB6C85B-5098-43C2-F457-81CCB7EF5583}"/>
              </a:ext>
            </a:extLst>
          </p:cNvPr>
          <p:cNvSpPr txBox="1"/>
          <p:nvPr/>
        </p:nvSpPr>
        <p:spPr>
          <a:xfrm>
            <a:off x="2689410" y="5199670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Falls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94D028-71E4-7E27-1654-5BE4F8B9EC7D}"/>
              </a:ext>
            </a:extLst>
          </p:cNvPr>
          <p:cNvSpPr txBox="1"/>
          <p:nvPr/>
        </p:nvSpPr>
        <p:spPr>
          <a:xfrm>
            <a:off x="3500716" y="5734293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9D4A8F-73C9-59B2-B3ED-932D452E918C}"/>
              </a:ext>
            </a:extLst>
          </p:cNvPr>
          <p:cNvSpPr txBox="1"/>
          <p:nvPr/>
        </p:nvSpPr>
        <p:spPr>
          <a:xfrm>
            <a:off x="1214716" y="6210619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CE53D72-68F6-1DF4-C924-E2DE62056D23}"/>
              </a:ext>
            </a:extLst>
          </p:cNvPr>
          <p:cNvCxnSpPr/>
          <p:nvPr/>
        </p:nvCxnSpPr>
        <p:spPr>
          <a:xfrm flipV="1">
            <a:off x="663387" y="1910051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851E6582-D700-4B1F-157A-6DCDE98CC786}"/>
              </a:ext>
            </a:extLst>
          </p:cNvPr>
          <p:cNvCxnSpPr/>
          <p:nvPr/>
        </p:nvCxnSpPr>
        <p:spPr>
          <a:xfrm flipV="1">
            <a:off x="3034551" y="1471402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214C650-8FB6-92E6-84A2-9F9D842AE531}"/>
              </a:ext>
            </a:extLst>
          </p:cNvPr>
          <p:cNvCxnSpPr/>
          <p:nvPr/>
        </p:nvCxnSpPr>
        <p:spPr>
          <a:xfrm flipV="1">
            <a:off x="3034551" y="1889225"/>
            <a:ext cx="363070" cy="37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D4610F-7559-C33D-0587-78AA07AB4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3780" r="6169" b="10242"/>
          <a:stretch/>
        </p:blipFill>
        <p:spPr>
          <a:xfrm>
            <a:off x="139214" y="1976123"/>
            <a:ext cx="8547587" cy="46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A936BC-6F87-5BC1-F83C-53CE5AA1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100978"/>
            <a:ext cx="8277412" cy="46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5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8BC1B6-5E75-3DE3-F072-7FA30ABD5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1114424"/>
            <a:ext cx="8229602" cy="462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5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183</Words>
  <Application>Microsoft Office PowerPoint</Application>
  <PresentationFormat>Carta (216 x 279 mm)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clezly017@gmail.com</cp:lastModifiedBy>
  <cp:revision>5</cp:revision>
  <dcterms:created xsi:type="dcterms:W3CDTF">2024-02-11T23:41:42Z</dcterms:created>
  <dcterms:modified xsi:type="dcterms:W3CDTF">2024-02-16T02:38:48Z</dcterms:modified>
</cp:coreProperties>
</file>