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  <p:sldId id="262" r:id="rId6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33D8BA3-47AF-4D03-9622-922620B226FA}"/>
              </a:ext>
            </a:extLst>
          </p:cNvPr>
          <p:cNvSpPr/>
          <p:nvPr/>
        </p:nvSpPr>
        <p:spPr>
          <a:xfrm>
            <a:off x="672352" y="2401827"/>
            <a:ext cx="1775012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E33A99D9-DC16-49BE-8F7A-D1B3F97BEEA7}"/>
              </a:ext>
            </a:extLst>
          </p:cNvPr>
          <p:cNvSpPr/>
          <p:nvPr/>
        </p:nvSpPr>
        <p:spPr>
          <a:xfrm>
            <a:off x="3586020" y="3167390"/>
            <a:ext cx="1775012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9C44846D-4BEF-4EA5-BEA4-D5460180BDA3}"/>
              </a:ext>
            </a:extLst>
          </p:cNvPr>
          <p:cNvSpPr/>
          <p:nvPr/>
        </p:nvSpPr>
        <p:spPr>
          <a:xfrm>
            <a:off x="7010248" y="5229273"/>
            <a:ext cx="1775012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65BC82A-7199-4505-BEDE-C65F8266D4F6}"/>
              </a:ext>
            </a:extLst>
          </p:cNvPr>
          <p:cNvSpPr/>
          <p:nvPr/>
        </p:nvSpPr>
        <p:spPr>
          <a:xfrm>
            <a:off x="3738420" y="6053471"/>
            <a:ext cx="1775012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D9C030A3-CBB6-46FA-B01A-2F3B0981A8BD}"/>
              </a:ext>
            </a:extLst>
          </p:cNvPr>
          <p:cNvSpPr/>
          <p:nvPr/>
        </p:nvSpPr>
        <p:spPr>
          <a:xfrm>
            <a:off x="6724356" y="4019037"/>
            <a:ext cx="1775012" cy="5232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76A1C27-6353-470A-9E63-08035F022FE3}"/>
              </a:ext>
            </a:extLst>
          </p:cNvPr>
          <p:cNvCxnSpPr/>
          <p:nvPr/>
        </p:nvCxnSpPr>
        <p:spPr>
          <a:xfrm>
            <a:off x="5647765" y="1438835"/>
            <a:ext cx="1425388" cy="30659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C1F38C57-DFAA-40E5-B2F8-2DE8F486EA27}"/>
              </a:ext>
            </a:extLst>
          </p:cNvPr>
          <p:cNvCxnSpPr/>
          <p:nvPr/>
        </p:nvCxnSpPr>
        <p:spPr>
          <a:xfrm>
            <a:off x="5015753" y="2218765"/>
            <a:ext cx="2097741" cy="1492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11CD19B-0C36-4851-A441-1747E19BF17F}"/>
              </a:ext>
            </a:extLst>
          </p:cNvPr>
          <p:cNvCxnSpPr/>
          <p:nvPr/>
        </p:nvCxnSpPr>
        <p:spPr>
          <a:xfrm flipV="1">
            <a:off x="4706471" y="2178424"/>
            <a:ext cx="2595282" cy="8875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9FF8B2F-0A6F-4638-AA2F-803EB206C9F7}"/>
              </a:ext>
            </a:extLst>
          </p:cNvPr>
          <p:cNvCxnSpPr/>
          <p:nvPr/>
        </p:nvCxnSpPr>
        <p:spPr>
          <a:xfrm>
            <a:off x="4128248" y="3939988"/>
            <a:ext cx="2944905" cy="12774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ED71BC6-518C-46CD-BC5C-782D64C22C82}"/>
              </a:ext>
            </a:extLst>
          </p:cNvPr>
          <p:cNvCxnSpPr/>
          <p:nvPr/>
        </p:nvCxnSpPr>
        <p:spPr>
          <a:xfrm flipV="1">
            <a:off x="3576918" y="2918012"/>
            <a:ext cx="3724835" cy="17615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459E4824-427A-48B5-89A2-33D288958F05}"/>
              </a:ext>
            </a:extLst>
          </p:cNvPr>
          <p:cNvCxnSpPr/>
          <p:nvPr/>
        </p:nvCxnSpPr>
        <p:spPr>
          <a:xfrm>
            <a:off x="4128248" y="5419165"/>
            <a:ext cx="2944905" cy="645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A8131239-BD60-4C32-9E22-5892EE94123A}"/>
              </a:ext>
            </a:extLst>
          </p:cNvPr>
          <p:cNvCxnSpPr/>
          <p:nvPr/>
        </p:nvCxnSpPr>
        <p:spPr>
          <a:xfrm flipV="1">
            <a:off x="4867835" y="1640541"/>
            <a:ext cx="1963271" cy="46392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674183D-B5D5-4EF5-9569-7F94448922DF}"/>
              </a:ext>
            </a:extLst>
          </p:cNvPr>
          <p:cNvSpPr txBox="1"/>
          <p:nvPr/>
        </p:nvSpPr>
        <p:spPr>
          <a:xfrm>
            <a:off x="2245658" y="3251085"/>
            <a:ext cx="21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River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9A35D3F-783F-48CE-B9B2-25888B7E4A92}"/>
              </a:ext>
            </a:extLst>
          </p:cNvPr>
          <p:cNvSpPr txBox="1"/>
          <p:nvPr/>
        </p:nvSpPr>
        <p:spPr>
          <a:xfrm>
            <a:off x="1949824" y="3765176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Canyon</a:t>
            </a:r>
            <a:r>
              <a:rPr lang="es-MX" dirty="0"/>
              <a:t>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4ED23BC-F1BC-46D2-BE35-C08DD5DFC745}"/>
              </a:ext>
            </a:extLst>
          </p:cNvPr>
          <p:cNvSpPr txBox="1"/>
          <p:nvPr/>
        </p:nvSpPr>
        <p:spPr>
          <a:xfrm>
            <a:off x="2151529" y="4145862"/>
            <a:ext cx="2111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Ocean</a:t>
            </a:r>
            <a:r>
              <a:rPr lang="es-MX" dirty="0"/>
              <a:t>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8C20580-0D8F-47EF-ABBE-0D2AE3242121}"/>
              </a:ext>
            </a:extLst>
          </p:cNvPr>
          <p:cNvSpPr txBox="1"/>
          <p:nvPr/>
        </p:nvSpPr>
        <p:spPr>
          <a:xfrm>
            <a:off x="2043953" y="4652682"/>
            <a:ext cx="2312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Desert</a:t>
            </a:r>
            <a:r>
              <a:rPr lang="es-MX" dirty="0"/>
              <a:t>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ADB0EE9-3736-420F-B23C-02E0A81110A0}"/>
              </a:ext>
            </a:extLst>
          </p:cNvPr>
          <p:cNvSpPr txBox="1"/>
          <p:nvPr/>
        </p:nvSpPr>
        <p:spPr>
          <a:xfrm>
            <a:off x="2245658" y="5166773"/>
            <a:ext cx="184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falls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78E3877-0B13-4C3A-9CC1-40C34FCF84E2}"/>
              </a:ext>
            </a:extLst>
          </p:cNvPr>
          <p:cNvSpPr txBox="1"/>
          <p:nvPr/>
        </p:nvSpPr>
        <p:spPr>
          <a:xfrm>
            <a:off x="3267635" y="5680864"/>
            <a:ext cx="1559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sea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17D9CFF-D178-4FE1-AF2A-0B9B57C5B34B}"/>
              </a:ext>
            </a:extLst>
          </p:cNvPr>
          <p:cNvSpPr txBox="1"/>
          <p:nvPr/>
        </p:nvSpPr>
        <p:spPr>
          <a:xfrm>
            <a:off x="1048871" y="6194955"/>
            <a:ext cx="172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Mountain </a:t>
            </a:r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3495A44-C93A-4F7E-83DD-1AEE1AF0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291693"/>
            <a:ext cx="7200000" cy="47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881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183</Words>
  <Application>Microsoft Office PowerPoint</Application>
  <PresentationFormat>Carta (216 x 279 mm)</PresentationFormat>
  <Paragraphs>31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uriel saucedo</cp:lastModifiedBy>
  <cp:revision>4</cp:revision>
  <dcterms:created xsi:type="dcterms:W3CDTF">2024-02-11T23:41:42Z</dcterms:created>
  <dcterms:modified xsi:type="dcterms:W3CDTF">2024-02-16T04:10:50Z</dcterms:modified>
</cp:coreProperties>
</file>