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2" r:id="rId5"/>
    <p:sldId id="261" r:id="rId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45:07.26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 16383,'70'0'0,"25"0"0,1 0 0,-44 0 0,2 0 0,19 0 0,3 0 0,-8 0 0,0 0 0,10 0 0,2 0 0,9 0 0,-2 0 0,-16 0 0,-1 0 0,14 0 0,0 0 0,-2 0 0,-1 0 0,-1 0 0,3 0 0,14 0 0,-1 0 0,-27 0 0,0 0 0,29 0 0,-2 0 0,-32 0 0,-1 0 0,23 0 0,-2 0 0,-33 0 0,-1 0 0,24 0 0,1 0 0,-14 0 0,0 0 0,15 0 0,1 0 0,-10 0 0,0 0 0,0 0 0,0 0 0,0 0 0,0 0 0,0 0 0,0 0 0,0 0 0,0 0 0,-1-1 0,1 2 0,15 4 0,-3 0 0,-24-3 0,0-1 0,15 5 0,-4-1 0,2-5 0,10 0 0,-25 0 0,9 0 0,-10 0 0,1 0 0,-4 0 0,1 0 0,-9 0 0,-1 0 0,-5 0 0,-7 0 0,10 0 0,0 0 0,-10 0 0,7 0 0,-16 0 0,16 0 0,-16 0 0,7 0 0,-1 0 0,1 0 0,2 0 0,-5 0 0,-14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7:1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24575,'79'0'0,"3"0"0,-18 0 0,5 0-2727,9 0 0,6 0 2727,-11 0 0,5 0 0,-2 0 0,-7-1 0,0 1 0,2 1 0,16 2 0,4 2 0,-2 2-804,-11 3 0,-1 2 1,0 1 803,8 2 0,0 2 0,0 3 0,-2 5 0,0 3 0,-1-1 0,-6-4 0,-1-2 0,-2 3 0,-4 5 0,-2 2 0,1-2 0,-2-7 0,1-2 0,-2 3 398,25 20 0,-4-1-398,-15-20 0,-1 2 0,-3 9 0,2 6 0,-7-7-1132,-13-15 1,0 1 1131,23 21 0,8 10 0,-8-11 0,-22-19 0,-2-2 539,33 25 0,0 2-539,-29-17 0,-3-2 0,0-1 0,0 3 0,5 12 0,-2-1 2560,32 12-2560,-42-21 0,-1 1 0,27 26 0,-2-9 0,5 22 0,-5-23 0,5 23 0,-2-9 0,-33-25 0,0 2 0,1-1 0,-1 0 0,0 1 0,0-1 0,1 0 0,-1 0 0,0 0 0,0 1 0,9 7 0,-2 0 0,18 17 0,-12-19 0,2 3-153,-11 0 0,1 1 153,13 4 0,0 0 0,-13-3 0,-1 0 1061,10-2 1,-1-2-1062,16 30 0,-14-32 0,2 1 0,-13 3 0,0-1 0,3-12 0,-2-1 972,18 34-972,-7-10 0,1 0 327,-19-5-327,14-9 1509,-19-4-1509,0 1 954,-2-10-954,-2 15 115,-6-23-115,5 13 0,-8-17 0,-7 10 0,6-7 0,-6 7 0,0-10 0,5 0 0,-5 0 0,0 1 0,6-1 0,-6 0 0,7-7 0,0 5 0,1-12 0,-1 13 0,0-13 0,0 12 0,0-12 0,1 12 0,-1-12 0,0 5 0,0-7 0,1 7 0,-1-5 0,0 5 0,0 1 0,1 1 0,-1 0 0,0 5 0,0-12 0,1 12 0,8-12 0,-6 13 0,7-14 0,0 15 0,-8-7 0,17 1 0,-16-2 0,7-1 0,-10-5 0,0 12 0,10-12 0,-7 12 0,7-12 0,-10 5 0,0 1 0,0-7 0,1 7 0,-1-1 0,10-5 0,-8 12 0,8-12 0,-10 5 0,10 1 0,-7-6 0,6 14 0,-8-14 0,-1 12 0,10-12 0,-8 13 0,8-14 0,-10 14 0,1-13 0,-1 12 0,0-12 0,0 5 0,0-7 0,1 7 0,6-5 0,-12 12 0,11-12 0,-13 13 0,7-6 0,0 7 0,0-7 0,1-2 0,-8 0 0,-2-5 0,-7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3:3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24575,'83'0'0,"-5"0"0,-13 0 0,-13 0 0,41 12 0,-45 8 0,22 5 0,2 5-2042,-6 16 2042,-2-8 0,5 4 0,-15-1 0,-2-2 0,-6-10 0,1 0 0,3 9 0,1-2 0,32 14 0,-10 10 0,-29-22 0,0 0 0,25 22 50,2 9-50,-5-23 0,5 23 0,-17-25 0,1 21 0,-4-22 479,-16 20-479,13-20 0,-15 18 0,5-20 1022,2 8-1022,-10-11 491,5 0-491,-5 0 0,-1-1 0,7 1 0,-5 12 0,8-10 0,1 10 0,-3-12 0,3 11 0,11-6 0,-6 20 0,21-5 0,-20 7 0,10 3 0,-15-15 0,14 12 0,-13-23 0,13 23 0,-16-25 0,1 10 0,-3-12 0,13 2 0,-9-2 0,8 2 0,-11-2 0,12 2 0,-10-10 0,10 8 0,-12-9 0,16 17 0,-12-6 0,3-3 0,-9-2 0,-8-15 0,1 15 0,7-14 0,-15 15 0,14-15 0,-15 5 0,15 1 0,-16-9 0,7 8 0,-10-10 0,10 2 0,-8-2 0,8 2 0,-10-2 0,8 7 0,-6-5 0,15 7 0,-14-8 0,6-7 0,1 5 0,-7-5 0,16 8 0,-16-1 0,16 1 0,-7 0 0,0-1 0,8 2 0,-8-1 0,0-1 0,7 2 0,-16-3 0,16 3 0,-6-2 0,8 2 0,-8-1 0,6-8 0,-7 6 0,0-7 0,8 9 0,-8 0 0,9 1 0,-8-1 0,13-1 0,-12 0 0,15 1 0,-17-8 0,-2 6 0,0-6 0,-7 7 0,6-7 0,-8 4 0,8-12 0,-6 12 0,7-12 0,-10 13 0,0-13 0,0 12 0,1-12 0,-1 12 0,0-12 0,0 5 0,1 0 0,-1-5 0,-7 13 0,5-14 0,-5 7 0,8-1 0,-1-5 0,0 5 0,-7 0 0,6-5 0,-6 5 0,7 0 0,0-5 0,0 5 0,0 1 0,1-7 0,-1 14 0,0-13 0,0 5 0,1 0 0,-1 2 0,0 0 0,0-2 0,-7 1 0,6-7 0,-6 7 0,0-1 0,5-5 0,-5 12 0,8-12 0,-1 12 0,0-12 0,0 5 0,-7 0 0,6-5 0,-6 5 0,7 1 0,0-6 0,0 12 0,1-12 0,-1 5 0,0 0 0,0-5 0,1 12 0,-1-12 0,0 5 0,0-7 0,1 0 0,-1 0 0,0 8 0,0-7 0,0 7 0,1-8 0,-1 0 0,0 0 0,0 7 0,1-5 0,-1 5 0,-7-7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3:3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24575,'64'0'0,"6"0"0,-15 0 0,4 0-1380,-2 0 1,3 0 1379,16 0 0,1 0 0,-8 0 0,1 0 0,14 0 0,3 0-1343,2 0 1,1 0 1342,-23 0 0,1 0 0,1 0 0,4 0 0,2 0 0,1 0 0,6 0 0,2 0 0,-1 0 0,-6 0 0,-1 0 0,1 0 0,7 0 0,1 0 0,-6 0 0,7 0 0,-4 0-171,14 0 0,-3 0 171,-22 0 0,-1 0 0,8-1 0,2 2 0,7 5 0,-2 1 0,-15 0 0,-2 1 0,1 5 0,-1 1-337,-2-1 0,-2 0 337,-14 0 0,0-1 0,15 1 0,0 0 0,-14-1 0,-1 1 0,7-1 0,-1 1 0,41 11 0,0 0 0,-1 0 0,1 0 0,-15-1 0,11 1 699,-25 7-699,26-5 0,-26 6 0,10-10 0,1 1 0,-11-1 0,11 0 0,-15 0 0,15 0 0,-11 0 0,25 2 0,-24-2 0,24 2 0,-25-3 0,10 2 0,1 0 0,-11 8 0,11-6 0,-14 6 2543,-13-2-2543,10-6 1821,-10 6-1821,1-9 917,8 1-917,-20-2 480,9 10-480,-1-7 0,-8 5 0,9-7 0,-1 0 0,-8-1 0,9 10 0,-1-7 0,-8 5 0,9-7 0,-13-1 0,18 8 0,-13-6 0,12 6 0,-16-8 0,0 0 0,0 0 0,-9 8 0,6-6 0,-5 6 0,7-8 0,-8-2 0,6 2 0,-7-1 0,0-1 0,8 2 0,-18-3 0,18 3 0,-8-1 0,10 0 0,-9 10 0,7-8 0,-7 8 0,-1-11 0,7 2 0,-6-2 0,8 11 0,8 0 0,-5 1 0,5-3 0,-17-9 0,7 2 0,-16-3 0,16 3 0,-16-10 0,7 7 0,-10-14 0,10 5 0,-8-7 0,8 7 0,-10-5 0,1 5 0,-1-7 0,10 0 0,-8 0 0,8 0 0,-10 0 0,17 0 0,-3 0 0,6 0 0,-11 0 0,1 0 0,-7 0 0,7 0 0,-10 0 0,0 0 0,0 0 0,1 0 0,-1 0 0,10 0 0,-8 0 0,8 0 0,-10 0 0,0 0 0,1 0 0,-1 0 0,0 0 0,0 0 0,1 0 0,-1 0 0,0 0 0,0 0 0,1 0 0,-1 0 0,0 0 0,0 0 0,1 0 0,-1 0 0,0 0 0,-7-7 0,5 5 0,-12-13 0,5-3 0,-7 6 0,0-5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7:5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8:00.10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45:37.8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 16383,'79'0'0,"20"0"0,-33 0 0,4 0 0,7 0 0,4 0 0,-10 0 0,4 0 0,1 0 0,1 0 0,0 0 0,2 0 0,4 0 0,1 0 0,3 0 0,12 0 0,2 0 0,-3 0 0,-19 0 0,-2 0 0,4 0 0,-2 0 0,5 0 0,-1 0 0,-5 0 0,-4 0 0,-5 0 0,3 0 0,26 0 0,5 0 0,-11 0 0,-15 0 0,-2 0 0,1 0 0,5 0 0,-4 0 0,8 0 0,-2 0 0,-17 0 0,2 0 0,1 0 0,5 0 0,1 0 0,-4 0 0,11 0 0,-1 0 0,16 0 0,-1 0 0,-26 0 0,-1 0 0,8 0 0,-1 0 0,-17-1 0,-1 2 0,7 4 0,0 1 0,-14-4 0,-2-1 0,50 11 0,-5-1 0,-26-8 0,10 17 0,-25-18 0,8 8 0,-20-2 0,9-6 0,-12 7 0,-1-9 0,-9 7 0,8-5 0,-18 5 0,8-7 0,0 0 0,-7 0 0,6 0 0,-8 0 0,-1 0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47:17.26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44 16383,'58'0'0,"0"0"0,12 0 0,-1 0 0,-16 0 0,2 0 0,25 0 0,4 0 0,-11 0 0,2 0 0,15 0 0,2 0 0,-2 0 0,-1 0 0,-11 0 0,-3 0 0,-7 0 0,-2 0 0,-7 0 0,-1 0 0,-1 0 0,-1 0 0,41 0 0,-15 0 0,-3 0 0,-14 0 0,-13 0 0,10 0 0,-21 0 0,20 0 0,-20 0 0,20 0 0,-20 0 0,20 0 0,-20 0 0,9 0 0,-1 0 0,4 0 0,12 0 0,-1 0 0,-11 0 0,8 0 0,-8 0 0,11 0 0,29 0 0,-21 0 0,9 0 0,-19 0 0,-10 0 0,1 0 0,9 0 0,-10 0 0,1 0 0,-4 0 0,1-9 0,3 6 0,-1-7 0,-2 10 0,-1-9 0,4 6 0,0-6 0,8 9 0,-8 0 0,-1 0 0,10 0 0,-21 0 0,37 0 0,-33 0 0,33 0 0,-37 0 0,8 0 0,-11 0 0,-10 0 0,8 0 0,-8 0 0,10 0 0,-10 0 0,7 0 0,-7 0 0,0 0 0,8 0 0,-18 0 0,8 0 0,0 0 0,-7 0 0,6 0 0,1 0 0,-7 0 0,7 0 0,-10 0 0,7 0 0,-5 0 0,6 0 0,-8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47:23.7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16383,'74'0'0,"18"0"0,-21 0 0,25 0 0,-31 0 0,2 0 0,2 0 0,3 0 0,28 0 0,-2 0 0,-32 0 0,1 0 0,7 0 0,8 0 0,-8 0 0,-14 0 0,-1 0 0,38 0 0,4 0 0,-24 0 0,-1 0 0,3 0 0,0 0 0,0 0 0,-1 0 0,-1 5 0,-1 2 0,-8 1 0,-2-1 0,2 0 0,-2 1 0,-7 4 0,-1-1 0,0-10 0,-2 0 0,40 21 0,-13-20 0,-5 9 0,-13-11 0,-12 0 0,-4 8 0,-11-5 0,-10 5 0,-2-8 0,0 0 0,-8 0 0,8 0 0,-10 0 0,1 0 0,-1 0 0,0 0 0,0 0 0,0 0 0,1 0 0,-1 0 0,0 0 0,0 0 0,1 0 0,-1 0 0,0 0 0,0 0 0,1 0 0,-1 0 0,0 0 0,0 0 0,1 0 0,-1 0 0,0 0 0,0 0 0,0 0 0,1 0 0,-1 0 0,0 0 0,0 0 0,1 0 0,8 0 0,-6 0 0,7 0 0,0 0 0,-8 0 0,8 0 0,-10 0 0,10 0 0,-7 0 0,7 0 0,-10 0 0,0 0 0,0 0 0,0 0 0,-7-22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0:43.4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39 16383,'95'0'0,"-27"0"0,8 0 0,-11 0 0,4 0 0,4 0 0,18 0 0,4 0 0,0 0 0,-1 0 0,0 0 0,2 0 0,-15 0 0,2 0 0,1 0 0,-2 0 0,-3 0 0,-1 0 0,-1 0 0,-1 0 0,22 0 0,-2 0 0,-3 0 0,-13 0 0,-3 0 0,0 0 0,3 0 0,1 0 0,-4 0 0,19 0 0,-2 0 0,-25 0 0,1 0 0,-1 0 0,31 0 0,-6 0 0,-32 0 0,-2 0 0,15 0 0,-1 0 0,-23 0 0,-2 0 0,50 0 0,-20 0 0,-14 0 0,-1 0 0,-11 0 0,-4 0 0,-11 0 0,0 0 0,-10 0 0,7 0 0,-16 0 0,7 0 0,-10 0 0,0 0 0,0 0 0,1 0 0,-1 0 0,0 0 0,0 0 0,1 0 0,-1 0 0,0 0 0,0 0 0,-7-17 0,-1-4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5:5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24575,'0'38'0,"10"26"0,17 23-1260,-2-30 0,2 3 1260,-1-2 0,2 1 0,11 7 0,-1-2 0,2 23 0,15-10 0,-1-2-2129,-18-8 2129,14-4 0,15 12 0,-7-7 0,-15-12 0,0-1 0,8 4 0,7 4 0,-7-5-22,-8-3 0,-3-4 22,11 1 0,-1-1 0,-17-7 0,0 0 0,13 9 0,0 1 0,-7-8 0,-1 0 0,8 6 0,0-1-691,17 22 691,-19-22 0,0 0 0,16 22 0,-29-32 0,1 3 0,14 9 0,-3-2 0,-2 11 0,11 5 0,3 1 0,2 13 0,-23-29 0,2 2-101,10 6 1,-1 0 100,-16-7 0,0-1 0,10 1 0,3 3 0,8 21 0,-3-2 0,5 3 83,-8-14 0,7 10 1,-7-11-84,12 10 0,-19-19 0,5 8 0,-4-7 154,-7-14 0,-1-2-154,8 12 0,1 1 0,0 1 0,1-2 0,-3-12 0,-1-2 707,25 35-707,-8-18 0,-13-5 1330,-10-8-1330,8 9 2050,11 16-2050,-15-21 0,23 33 0,-25-25 0,0-1 940,6-2-940,-17-12 0,6-1 0,-9-8 0,0 6 0,-8-16 0,5 6 0,-13 1 0,5-7 0,-7 7 0,7-10 0,-5 0 0,6 0 0,-8 1 0,0-1 0,0 7 0,0-5 0,0 6 0,0-8 0,0 0 0,0 0 0,0 1 0,0-1 0,0 0 0,0 0 0,0 1 0,0-1 0,0 0 0,0 10 0,0-8 0,0 18 0,0 4 0,0 1 0,0 8 0,0 1 0,0-9 0,0 20 0,0-20 0,0 8 0,0-11 0,0 12 0,0-10 0,0 10 0,0-12 0,0 11 0,0-8 0,8 9 0,-6-12 0,6-10 0,-8 7 0,0-16 0,0 16 0,9-7 0,-7 0 0,6 8 0,-8-8 0,0 10 0,0 11 0,0 4 0,10 11 0,-8 1 0,8 14 0,-10 3 0,9 0 0,-6 11 0,6-24 0,2 24 0,-9-25 0,19 27 0,-19-26 0,16 0 0,-16-19 0,6-22 0,1 7 0,-7-16 0,6 7 0,-1-10 0,-5 0 0,5 10 0,1-7 0,-7 16 0,7-7 0,-1 0 0,-5 8 0,13-8 0,-13 0 0,15 8 0,-15-18 0,7 8 0,-2-10 0,2 8 0,0-6 0,5-2 0,-12-2 0,12-5 0,-5 8 0,0-1 0,6 0 0,-6 0 0,7 1 0,-7-1 0,6-7 0,-14 5 0,14-12 0,-6 12 0,7-5 0,0 8 0,1-1 0,-1 0 0,0 0 0,0 1 0,1-1 0,-1-7 0,0 5 0,0-12 0,-7 13 0,6-14 0,-6 14 0,7-13 0,-7 12 0,5-12 0,-5 12 0,8-12 0,-8 12 0,5-12 0,-12 13 0,12-13 0,-5 5 0,8-7 0,-8 7 0,5-5 0,-5 5 0,7-7 0,1 0 0,-8 7 0,5-5 0,-5 5 0,7-7 0,0 0 0,-6 7 0,-3-5 0,-7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6:0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2440 24575,'38'0'0,"-1"0"0,1 0 0,12 0 0,-10 0 0,0 0 0,-4 0 0,-8 0 0,10 0 0,-1 0 0,1 0 0,0 0 0,0 0 0,-1 0 0,13 0 0,3 0 0,25-11 0,-10-1 0,-13-5 0,0-3-648,32-17 648,-32 18 0,3-2-678,8-11 1,0 0 677,-14 11 0,2 0 0,19-13 0,2 0 0,-5 6 0,-3 2 0,-14 1 0,1 0 0,20-2 0,-2-1 0,14-18 0,-30 20 0,1 1 0,-7 0 0,-3 2-425,35-14 425,-35 14 0,0 1 0,21-3 0,10-8 0,-25 12 590,9 0-590,-22 2 1367,22-3-1367,-22 3 471,10-1-471,-12 9 0,11-7 0,-8 7 0,9-9 0,-12 1 0,-1 0 0,1 0 0,12-1 0,-10 1 0,10-1 0,-12 1 0,11-11 0,-8 9 0,9-9 0,-13 11 0,13-11 0,-9 0 0,8-2 0,-11 5 0,12-3 0,-10 9 0,27-26 0,-25 24 0,12-21 0,-16 23 0,0-15 0,-1 15 0,1-6 0,0-1 0,0 7 0,-1-6 0,1 8 0,0 0 0,0 0 0,-1 0 0,1 9 0,0-7 0,-1 6 0,13-9 0,-9 1 0,8-1 0,1 0 0,-9 0 0,20-1 0,-20 2 0,21 7 0,-22-5 0,39-3 0,-35-1 0,23 1 0,-18 1 0,4 7 0,0 0 0,8-7 0,-20 8 0,20 0 0,-20-6 0,9 15 0,-13-15 0,1 15 0,-10-14 0,8 14 0,-8-13 0,0 12 0,7-13 0,-6 13 0,-1-5 0,7 0 0,-16 6 0,16-7 0,-16 2 0,16 5 0,-16-5 0,6 7 0,1 0 0,0-8 0,11 7 0,-11-7 0,0 1 0,-10 5 0,10-13 0,-7 12 0,6-5 0,1 8 0,-7 0 0,7 0 0,-10 0 0,0-7 0,10 5 0,-8-5 0,8 7 0,-10 0 0,1 0 0,8-9 0,-6 7 0,7-6 0,0-1 0,-1 7 0,3-14 0,5 15 0,-14-7 0,7 8 0,-10 0 0,10-8 0,-8 6 0,8-7 0,-10 9 0,0-7 0,1 5 0,-1-5 0,0 7 0,0 0 0,1-7 0,-1 5 0,0-5 0,0 7 0,1 0 0,-1 0 0,0-8 0,0 7 0,0-7 0,1 8 0,-1 0 0,7 0 0,-5 0 0,6 0 0,-8 0 0,0 0 0,1 0 0,-1 0 0,0 0 0,-7-7 0,6 5 0,-6-5 0,7 7 0,0-7 0,0 5 0,0-6 0,-6 1 0,4 5 0,-5-5 0,0 7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6:16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4845 24575,'80'0'0,"-5"0"0,-2 0 0,3 0-1068,-24 0 0,1 0 1068,23 0 0,-3 0 0,2 0 0,-15 0 0,3 0 0,28 0 0,-34 0 0,3 0 0,6 0 0,-2 0 0,-13 0 0,-1 0 0,6 0 0,1 0 0,0 0 0,-1 0 0,-6 1 0,1-2 0,14-10 0,0-2 0,-14 6 0,-1-3 0,15-13 0,0-4 0,-15 7 0,0 2 0,7-2 0,0 0-69,-8-3 1,-2 0 68,2 4 0,-1 0 0,0 1 0,1-1 0,8-12 0,-1 2 0,30-1-366,-13-1 1,0-2 365,18-5 0,-25 13 0,0-3 0,-17 4 0,-1 0 0,8-2 0,1 1 0,2-1 0,-1 1 0,1-2 0,0 2 0,6 5 0,0-1 0,-15-2 0,0 0-328,7 4 1,0-1 327,-8-4 0,-2 0 0,36-12 0,-37 13 0,1 0 0,35-13 0,-34 18 0,1-2 0,7-10 0,1 0 0,-6 9 0,-1 1 0,-6-4 0,-1-2 0,4-4 0,1 1 0,40-12 0,-36 9 0,1 0 0,4 7 0,0 0 0,-6-6 0,-1-1 0,-2 7 0,2-2-161,11-19 0,1-1 161,-8 11 0,-1 1 0,1-5 0,-2 0-128,-7 3 1,-3 1 127,0 5 0,1-1 0,3-6 0,0-1 0,0 1 0,-1-1 0,2-7 0,-2 0 0,24-17 0,-31 21 0,-1-1 0,32-16 0,-27 28 0,0 0 0,-5-5 0,1 2 0,41-15 0,-36 14 0,1-3 0,11 3 0,3 2 0,-4-1 0,0 0 0,2 1 0,-1 1 0,-7 7 0,-3 2 732,38-23-732,-36 22 0,2 0 0,0-1 0,-1 1 0,34-12 0,-35 12 0,-1 2 0,22-2 0,11-19 0,-14 9 0,-1 0 660,-11 4-660,25-9 0,-21 14 0,12-22 1362,-19 25-1362,0-6 950,-10 0-950,22 4 532,-22 5-532,22-10 0,-21 16 0,8-17 0,-11 3 0,0 6 0,0-15 0,-1 15 0,-9-5 0,8-1 0,-8 7 0,0-6 0,8 7 0,-8 1 0,9-1 0,-8 2 0,6-2 0,-7 1 0,10-1 0,0 0 0,-10 1 0,24-17 0,-20 13 0,23-22 0,-6 12 0,-17 3 0,27-2 0,-28 5 0,18 4 0,-11-6 0,12 8 0,-9-8 0,8 6 0,-11-5 0,11 7 0,-8 0 0,9 0 0,-12 1 0,11-1 0,-8 1 0,9-1 0,-13 9 0,1-5 0,0 5 0,-1-8 0,1 0 0,0 0 0,16 0 0,-12 0 0,13 9 0,-17-7 0,-1 6 0,1 1 0,0-7 0,0 7 0,-1-1 0,1-6 0,0 15 0,-1-6 0,-8 0 0,6 7 0,-16-14 0,16 13 0,-16-12 0,6 12 0,-8-6 0,8 8 0,-6 0 0,7-7 0,-10 5 0,0-5 0,1 7 0,-1-7 0,17 5 0,-13-5 0,13 7 0,-17 0 0,1-8 0,-1 7 0,0-7 0,0 8 0,1 0 0,-1-7 0,0 5 0,0-5 0,1 7 0,-8-7 0,5 5 0,-5-5 0,7 7 0,0 0 0,1 0 0,-1 0 0,0-8 0,-7 6 0,-2-5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7:56:3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13660 24575,'0'-79'0,"10"11"0,14-25-1981,0 35 0,6-2 1981,12-11 0,4-6-1155,-13 7 0,-1-6 0,3-2 1155,8-8 0,4-3 0,-2-2-577,-12 16 1,-1-3 0,-1 0 0,2-1 576,4-5 0,1 0 0,0 0 0,-1-1-752,-3 1 0,-1 1 0,-1-2 0,2 0 752,3-5 0,1-2 0,0 0 0,-1 1 0,-3 5 0,0 0 0,-1 0 0,0 1 0,0-1 0,0 1 0,1 0 0,0 2-275,1 5 0,1 2 0,-1 0 0,-1 2 275,3-20 0,-2 2 0,1 0 0,-7 22 0,2 0 0,-1 0 0,-1 2 51,6-18 1,-1 2 0,-2-1-52,-3 2 0,-1 0 0,1 1 0,1 6 0,2 2 0,-2-1 293,-2 0 0,-1 0 0,0 0-293,1 1 0,-1-1 0,0 0 0,0-1 0,0 0 0,-3 3 0,0-10 0,-1-2 0,-4 16 0,4-6 0,-1-1 0,-2 7 0,6-14 0,-2 0 0,0 0 0,0-7 0,0 6 922,5-5 0,-3 6-922,-10 4 0,0 0 0,12-9 0,-1-1 0,-10 1 0,-1-1 0,5 0 0,0 2 0,-6 8 0,-2 0 0,2-8 0,0 2 0,-2 15 0,1 1 909,0-7 1,-1-1-910,1 0 0,0 1 0,0 6 0,-1 1 0,1-8 0,0 1 0,0 8 0,-1 2 0,0-1 0,1 0 0,0-10 0,0 1 0,-1 6 0,1 1 0,0-7 0,0-1 0,0 0 0,0 1 0,-1 6 0,1 1 0,0-8 0,-1 1 0,1 8 0,-1 2 0,0 0 0,1-2 0,5-21 0,-1 0 0,-2 17 0,-2 0 0,-1-10 0,-1 3 1030,0 21 0,-1 3-1030,2-42 0,1 0 0,6 15 0,-18-12 2572,17 26-2572,-7-11 1910,0 14-1910,7 1 1601,-8 11-1601,10-9 800,-10 22-800,8-22 200,-8 21-200,10-21 0,-2 22 0,2-22 0,-10 21 0,7-9 0,-7 12 0,7 0 0,1 1 0,0-1 0,1-12 0,-1 9 0,9-26 0,-7 25 0,6-12 0,-7 4 0,-1 9 0,1-9 0,-1 12 0,0 0 0,0 1 0,0-1 0,-1 0 0,10 0 0,-7 0 0,6 0 0,-8 0 0,-2 10 0,10-8 0,-7 8 0,15-27 0,-14 13 0,15-4 0,-15 10 0,6 7 0,-9 0 0,0-6 0,0 7 0,1-10 0,-2 9 0,2-6 0,-3 16 0,3-16 0,-3 16 0,3-17 0,-3 18 0,3-18 0,-3 17 0,2-7 0,-2 10 0,0 0 0,0-1 0,1 1 0,-1-1 0,8-9 0,-5 8 0,5-8 0,-7 9 0,-1 8 0,0-5 0,0 5 0,1 0 0,-1-6 0,0 13 0,0-12 0,1 4 0,-1 1 0,0-5 0,10 4 0,-8-7 0,8 7 0,-10-5 0,1 6 0,-1-7 0,0 6 0,0-4 0,1 12 0,-1-12 0,0 4 0,0 1 0,8-5 0,-6 5 0,5 0 0,-6-6 0,-1 13 0,0-12 0,0 12 0,-7-13 0,6 13 0,-6-12 0,7 5 0,0 0 0,0-6 0,1 13 0,-1-5 0,-7 0 0,5-2 0,-5-1 0,8 3 0,-8 0 0,5 5 0,-5-12 0,7 12 0,1-6 0,-1 1 0,0 5 0,0-5 0,0 0 0,1 5 0,-1-5 0,0 7 0,0-8 0,1 7 0,-1-7 0,-7 1 0,5 5 0,-5-12 0,8 12 0,-1-6 0,-7 1 0,5 5 0,-5-5 0,8 0 0,-1 5 0,0-5 0,0 7 0,0 0 0,1 0 0,-1 0 0,-7-8 0,5 7 0,-12-14 0,13 13 0,-6-5 0,0 0 0,5 5 0,-5-5 0,7 7 0,-7-8 0,6 6 0,-13-5 0,5 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png"/><Relationship Id="rId1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ADAC0943-C77B-37B0-58BF-49717A562908}"/>
                  </a:ext>
                </a:extLst>
              </p14:cNvPr>
              <p14:cNvContentPartPr/>
              <p14:nvPr/>
            </p14:nvContentPartPr>
            <p14:xfrm>
              <a:off x="790276" y="2653876"/>
              <a:ext cx="1852200" cy="9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ADAC0943-C77B-37B0-58BF-49717A562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636" y="2546236"/>
                <a:ext cx="1959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1C629C57-7CA5-3804-5957-686854B9CFD0}"/>
                  </a:ext>
                </a:extLst>
              </p14:cNvPr>
              <p14:cNvContentPartPr/>
              <p14:nvPr/>
            </p14:nvContentPartPr>
            <p14:xfrm>
              <a:off x="3823996" y="3452356"/>
              <a:ext cx="1937880" cy="392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1C629C57-7CA5-3804-5957-686854B9CF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9996" y="3344716"/>
                <a:ext cx="2045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C0C4727B-475A-557E-26F9-DF6815D0AEE5}"/>
                  </a:ext>
                </a:extLst>
              </p14:cNvPr>
              <p14:cNvContentPartPr/>
              <p14:nvPr/>
            </p14:nvContentPartPr>
            <p14:xfrm>
              <a:off x="7006036" y="5482036"/>
              <a:ext cx="1813320" cy="1584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C0C4727B-475A-557E-26F9-DF6815D0AE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2396" y="5374396"/>
                <a:ext cx="19209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3888F1D3-555D-0774-8D58-13A4A77B40AB}"/>
                  </a:ext>
                </a:extLst>
              </p14:cNvPr>
              <p14:cNvContentPartPr/>
              <p14:nvPr/>
            </p14:nvContentPartPr>
            <p14:xfrm>
              <a:off x="3868276" y="6284836"/>
              <a:ext cx="1423440" cy="439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3888F1D3-555D-0774-8D58-13A4A77B40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4276" y="6177196"/>
                <a:ext cx="1531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851AF107-AE0E-C341-FBE1-031F0BD91C64}"/>
                  </a:ext>
                </a:extLst>
              </p14:cNvPr>
              <p14:cNvContentPartPr/>
              <p14:nvPr/>
            </p14:nvContentPartPr>
            <p14:xfrm>
              <a:off x="6907396" y="4322116"/>
              <a:ext cx="1498320" cy="1404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851AF107-AE0E-C341-FBE1-031F0BD91C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53756" y="4214476"/>
                <a:ext cx="160596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9F298E18-A349-A4A5-A4D3-6565874B8444}"/>
                  </a:ext>
                </a:extLst>
              </p14:cNvPr>
              <p14:cNvContentPartPr/>
              <p14:nvPr/>
            </p14:nvContentPartPr>
            <p14:xfrm>
              <a:off x="5624356" y="1342396"/>
              <a:ext cx="1597320" cy="305640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9F298E18-A349-A4A5-A4D3-6565874B8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6716" y="1324756"/>
                <a:ext cx="1632960" cy="30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615FF45-8521-5D86-E969-F17C749AFEA0}"/>
                  </a:ext>
                </a:extLst>
              </p14:cNvPr>
              <p14:cNvContentPartPr/>
              <p14:nvPr/>
            </p14:nvContentPartPr>
            <p14:xfrm>
              <a:off x="4732996" y="2192716"/>
              <a:ext cx="2599560" cy="87876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615FF45-8521-5D86-E969-F17C749AFE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5356" y="2174716"/>
                <a:ext cx="263520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13427B52-D13D-44B0-2E5F-87ADBF167D89}"/>
                  </a:ext>
                </a:extLst>
              </p14:cNvPr>
              <p14:cNvContentPartPr/>
              <p14:nvPr/>
            </p14:nvContentPartPr>
            <p14:xfrm>
              <a:off x="3483076" y="2894356"/>
              <a:ext cx="3993120" cy="17449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13427B52-D13D-44B0-2E5F-87ADBF167D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5436" y="2876356"/>
                <a:ext cx="4028760" cy="17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3EA3CA8-E883-267B-F2A4-21AE0FF5C0FC}"/>
                  </a:ext>
                </a:extLst>
              </p14:cNvPr>
              <p14:cNvContentPartPr/>
              <p14:nvPr/>
            </p14:nvContentPartPr>
            <p14:xfrm>
              <a:off x="4797436" y="1330516"/>
              <a:ext cx="2067480" cy="49179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3EA3CA8-E883-267B-F2A4-21AE0FF5C0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9436" y="1312516"/>
                <a:ext cx="2103120" cy="49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CAE1C39C-4E1F-9FC1-EBDA-E1428C458AB4}"/>
                  </a:ext>
                </a:extLst>
              </p14:cNvPr>
              <p14:cNvContentPartPr/>
              <p14:nvPr/>
            </p14:nvContentPartPr>
            <p14:xfrm>
              <a:off x="4363636" y="3828916"/>
              <a:ext cx="2717640" cy="14385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CAE1C39C-4E1F-9FC1-EBDA-E1428C458A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45636" y="3810916"/>
                <a:ext cx="2753280" cy="14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20110BAC-81B4-8238-8394-09B173A80475}"/>
                  </a:ext>
                </a:extLst>
              </p14:cNvPr>
              <p14:cNvContentPartPr/>
              <p14:nvPr/>
            </p14:nvContentPartPr>
            <p14:xfrm>
              <a:off x="5048716" y="2229076"/>
              <a:ext cx="2111040" cy="147564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20110BAC-81B4-8238-8394-09B173A8047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0716" y="2211076"/>
                <a:ext cx="2146680" cy="15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59073400-C441-3AC3-4ED9-4CAB473AF599}"/>
                  </a:ext>
                </a:extLst>
              </p14:cNvPr>
              <p14:cNvContentPartPr/>
              <p14:nvPr/>
            </p14:nvContentPartPr>
            <p14:xfrm>
              <a:off x="4112356" y="5444596"/>
              <a:ext cx="3142800" cy="69768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59073400-C441-3AC3-4ED9-4CAB473AF5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4716" y="5426596"/>
                <a:ext cx="3178440" cy="7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E9402EF-4C9E-21E2-79A4-EA34C2AB0585}"/>
              </a:ext>
            </a:extLst>
          </p:cNvPr>
          <p:cNvSpPr txBox="1"/>
          <p:nvPr/>
        </p:nvSpPr>
        <p:spPr>
          <a:xfrm>
            <a:off x="2230582" y="3311236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River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7DA767-3FA1-0313-6C8F-CCE874C33B0E}"/>
              </a:ext>
            </a:extLst>
          </p:cNvPr>
          <p:cNvSpPr txBox="1"/>
          <p:nvPr/>
        </p:nvSpPr>
        <p:spPr>
          <a:xfrm>
            <a:off x="2341419" y="426720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Ocean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79F463-1AB1-3432-058B-8A088ECB54B5}"/>
              </a:ext>
            </a:extLst>
          </p:cNvPr>
          <p:cNvSpPr txBox="1"/>
          <p:nvPr/>
        </p:nvSpPr>
        <p:spPr>
          <a:xfrm>
            <a:off x="2341418" y="4740440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Desert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52C750-7D69-543D-E305-52AF3FE0F65D}"/>
              </a:ext>
            </a:extLst>
          </p:cNvPr>
          <p:cNvSpPr txBox="1"/>
          <p:nvPr/>
        </p:nvSpPr>
        <p:spPr>
          <a:xfrm>
            <a:off x="1433944" y="6237236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    </a:t>
            </a:r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DFCE91AD-79F2-2B2A-439A-BE2A1DD80A6D}"/>
              </a:ext>
            </a:extLst>
          </p:cNvPr>
          <p:cNvSpPr/>
          <p:nvPr/>
        </p:nvSpPr>
        <p:spPr>
          <a:xfrm>
            <a:off x="789709" y="1967345"/>
            <a:ext cx="249382" cy="2909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orazón 10">
            <a:extLst>
              <a:ext uri="{FF2B5EF4-FFF2-40B4-BE49-F238E27FC236}">
                <a16:creationId xmlns:a16="http://schemas.microsoft.com/office/drawing/2014/main" id="{41976619-DD04-6097-65D7-32D0F98F1A3C}"/>
              </a:ext>
            </a:extLst>
          </p:cNvPr>
          <p:cNvSpPr/>
          <p:nvPr/>
        </p:nvSpPr>
        <p:spPr>
          <a:xfrm>
            <a:off x="3138055" y="1967345"/>
            <a:ext cx="249382" cy="2909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orazón 11">
            <a:extLst>
              <a:ext uri="{FF2B5EF4-FFF2-40B4-BE49-F238E27FC236}">
                <a16:creationId xmlns:a16="http://schemas.microsoft.com/office/drawing/2014/main" id="{BC399FB8-2658-DBE2-D3AF-D56D5D0766C1}"/>
              </a:ext>
            </a:extLst>
          </p:cNvPr>
          <p:cNvSpPr/>
          <p:nvPr/>
        </p:nvSpPr>
        <p:spPr>
          <a:xfrm>
            <a:off x="5292436" y="1510145"/>
            <a:ext cx="249382" cy="2909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orazón 12">
            <a:extLst>
              <a:ext uri="{FF2B5EF4-FFF2-40B4-BE49-F238E27FC236}">
                <a16:creationId xmlns:a16="http://schemas.microsoft.com/office/drawing/2014/main" id="{61ADD7F8-07EC-54D8-56CD-CE6BE8033447}"/>
              </a:ext>
            </a:extLst>
          </p:cNvPr>
          <p:cNvSpPr/>
          <p:nvPr/>
        </p:nvSpPr>
        <p:spPr>
          <a:xfrm>
            <a:off x="5292436" y="1967345"/>
            <a:ext cx="249382" cy="2909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764E2F-954A-C634-F729-0176C4D501E5}"/>
              </a:ext>
            </a:extLst>
          </p:cNvPr>
          <p:cNvSpPr txBox="1"/>
          <p:nvPr/>
        </p:nvSpPr>
        <p:spPr>
          <a:xfrm>
            <a:off x="2230580" y="3779791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Canyon  </a:t>
            </a:r>
          </a:p>
        </p:txBody>
      </p:sp>
      <p:sp>
        <p:nvSpPr>
          <p:cNvPr id="16" name="Corazón 15">
            <a:extLst>
              <a:ext uri="{FF2B5EF4-FFF2-40B4-BE49-F238E27FC236}">
                <a16:creationId xmlns:a16="http://schemas.microsoft.com/office/drawing/2014/main" id="{79BE96E1-B838-9919-0B11-C1995237576A}"/>
              </a:ext>
            </a:extLst>
          </p:cNvPr>
          <p:cNvSpPr/>
          <p:nvPr/>
        </p:nvSpPr>
        <p:spPr>
          <a:xfrm>
            <a:off x="665018" y="1510145"/>
            <a:ext cx="249382" cy="2909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04E814-70C2-4003-A5C8-4BFE132D94CA}"/>
              </a:ext>
            </a:extLst>
          </p:cNvPr>
          <p:cNvSpPr txBox="1"/>
          <p:nvPr/>
        </p:nvSpPr>
        <p:spPr>
          <a:xfrm>
            <a:off x="2341418" y="5232652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Falls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76CA69-9972-8B73-26EE-90B53DC1F84A}"/>
              </a:ext>
            </a:extLst>
          </p:cNvPr>
          <p:cNvSpPr txBox="1"/>
          <p:nvPr/>
        </p:nvSpPr>
        <p:spPr>
          <a:xfrm>
            <a:off x="3103418" y="5731236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    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bla, interior, escritorio, computadora&#10;&#10;Descripción generada automáticamente">
            <a:extLst>
              <a:ext uri="{FF2B5EF4-FFF2-40B4-BE49-F238E27FC236}">
                <a16:creationId xmlns:a16="http://schemas.microsoft.com/office/drawing/2014/main" id="{AE555FDD-AA33-C7BE-6EA6-338CCFCF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47" y="842738"/>
            <a:ext cx="6875213" cy="51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8E03F3FC-20A8-C84D-D0C7-424DFF79F83B}"/>
                  </a:ext>
                </a:extLst>
              </p14:cNvPr>
              <p14:cNvContentPartPr/>
              <p14:nvPr/>
            </p14:nvContentPartPr>
            <p14:xfrm>
              <a:off x="3489556" y="2870236"/>
              <a:ext cx="36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8E03F3FC-20A8-C84D-D0C7-424DFF79F8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1556" y="28522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C113C76-D8F6-ABE2-2377-EA2F98F9531C}"/>
                  </a:ext>
                </a:extLst>
              </p14:cNvPr>
              <p14:cNvContentPartPr/>
              <p14:nvPr/>
            </p14:nvContentPartPr>
            <p14:xfrm>
              <a:off x="-1688324" y="4245436"/>
              <a:ext cx="360" cy="3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C113C76-D8F6-ABE2-2377-EA2F98F953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742324" y="413779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183</Words>
  <Application>Microsoft Macintosh PowerPoint</Application>
  <PresentationFormat>Carta (216 x 279 mm)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ANA PAULINA SERRATO MONTENEGRO</cp:lastModifiedBy>
  <cp:revision>5</cp:revision>
  <dcterms:created xsi:type="dcterms:W3CDTF">2024-02-11T23:41:42Z</dcterms:created>
  <dcterms:modified xsi:type="dcterms:W3CDTF">2024-02-15T18:10:13Z</dcterms:modified>
</cp:coreProperties>
</file>