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08035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8C9FD73-D5B8-F4BB-9258-B67372CB1310}"/>
              </a:ext>
            </a:extLst>
          </p:cNvPr>
          <p:cNvSpPr/>
          <p:nvPr/>
        </p:nvSpPr>
        <p:spPr>
          <a:xfrm>
            <a:off x="662473" y="2472612"/>
            <a:ext cx="559837" cy="4572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58571D4-7C50-70D1-656F-BEF3421D4AD2}"/>
              </a:ext>
            </a:extLst>
          </p:cNvPr>
          <p:cNvSpPr/>
          <p:nvPr/>
        </p:nvSpPr>
        <p:spPr>
          <a:xfrm>
            <a:off x="3704253" y="3275045"/>
            <a:ext cx="559837" cy="52322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7581F56-DDD7-5422-EA03-391CBEA20ED6}"/>
              </a:ext>
            </a:extLst>
          </p:cNvPr>
          <p:cNvSpPr/>
          <p:nvPr/>
        </p:nvSpPr>
        <p:spPr>
          <a:xfrm>
            <a:off x="6913984" y="5262465"/>
            <a:ext cx="503853" cy="52322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9039330-3EB6-160D-92A1-4B8189FF93B2}"/>
              </a:ext>
            </a:extLst>
          </p:cNvPr>
          <p:cNvSpPr/>
          <p:nvPr/>
        </p:nvSpPr>
        <p:spPr>
          <a:xfrm>
            <a:off x="3704253" y="6036906"/>
            <a:ext cx="559837" cy="41305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DAADF01-D852-CE26-CFCD-20F120A3C808}"/>
              </a:ext>
            </a:extLst>
          </p:cNvPr>
          <p:cNvSpPr/>
          <p:nvPr/>
        </p:nvSpPr>
        <p:spPr>
          <a:xfrm>
            <a:off x="6979298" y="4086808"/>
            <a:ext cx="373224" cy="41305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27631B7-71B9-C9EE-082F-7F2803F6AEA8}"/>
              </a:ext>
            </a:extLst>
          </p:cNvPr>
          <p:cNvCxnSpPr/>
          <p:nvPr/>
        </p:nvCxnSpPr>
        <p:spPr>
          <a:xfrm flipV="1">
            <a:off x="4851918" y="1651518"/>
            <a:ext cx="1996751" cy="45533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6F5CF30-3225-F5A2-8303-AC6C0D63A08B}"/>
              </a:ext>
            </a:extLst>
          </p:cNvPr>
          <p:cNvCxnSpPr/>
          <p:nvPr/>
        </p:nvCxnSpPr>
        <p:spPr>
          <a:xfrm flipV="1">
            <a:off x="4851918" y="2258008"/>
            <a:ext cx="2341984" cy="774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E31E895-7DEE-F991-6F00-E6AE33CB1305}"/>
              </a:ext>
            </a:extLst>
          </p:cNvPr>
          <p:cNvCxnSpPr/>
          <p:nvPr/>
        </p:nvCxnSpPr>
        <p:spPr>
          <a:xfrm>
            <a:off x="5159829" y="1576873"/>
            <a:ext cx="1968759" cy="2761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3271788-5F70-9D8E-18BA-9079B8E94A9E}"/>
              </a:ext>
            </a:extLst>
          </p:cNvPr>
          <p:cNvCxnSpPr/>
          <p:nvPr/>
        </p:nvCxnSpPr>
        <p:spPr>
          <a:xfrm>
            <a:off x="5159829" y="2258008"/>
            <a:ext cx="1968759" cy="1278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74CE1F-1B8F-4AC9-0359-D6C40EA7D8FE}"/>
              </a:ext>
            </a:extLst>
          </p:cNvPr>
          <p:cNvCxnSpPr/>
          <p:nvPr/>
        </p:nvCxnSpPr>
        <p:spPr>
          <a:xfrm>
            <a:off x="4488024" y="3788229"/>
            <a:ext cx="2565919" cy="1427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0A04489-D05E-D7A8-33BC-1C45FAF5C1E1}"/>
              </a:ext>
            </a:extLst>
          </p:cNvPr>
          <p:cNvCxnSpPr/>
          <p:nvPr/>
        </p:nvCxnSpPr>
        <p:spPr>
          <a:xfrm flipV="1">
            <a:off x="3592286" y="3032449"/>
            <a:ext cx="3601616" cy="160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D17511E-CDBB-9BD0-CFAC-A228845A9D27}"/>
              </a:ext>
            </a:extLst>
          </p:cNvPr>
          <p:cNvCxnSpPr/>
          <p:nvPr/>
        </p:nvCxnSpPr>
        <p:spPr>
          <a:xfrm>
            <a:off x="4276620" y="5365102"/>
            <a:ext cx="2917282" cy="671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B7538A4-01B7-7BD6-CDC6-0E1041BD3D40}"/>
              </a:ext>
            </a:extLst>
          </p:cNvPr>
          <p:cNvSpPr txBox="1"/>
          <p:nvPr/>
        </p:nvSpPr>
        <p:spPr>
          <a:xfrm>
            <a:off x="2286000" y="5234473"/>
            <a:ext cx="103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Falls</a:t>
            </a:r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DF48E28C-3FE1-7F7F-F9AD-69BA0DBC1BC4}"/>
              </a:ext>
            </a:extLst>
          </p:cNvPr>
          <p:cNvSpPr/>
          <p:nvPr/>
        </p:nvSpPr>
        <p:spPr>
          <a:xfrm>
            <a:off x="3121090" y="1556189"/>
            <a:ext cx="158620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BECE2B-8BCF-D39D-3F21-3145B10865D6}"/>
              </a:ext>
            </a:extLst>
          </p:cNvPr>
          <p:cNvSpPr txBox="1"/>
          <p:nvPr/>
        </p:nvSpPr>
        <p:spPr>
          <a:xfrm>
            <a:off x="3321698" y="5676904"/>
            <a:ext cx="7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ED639ADD-8BD7-1C43-F393-4FEA0BA1F861}"/>
              </a:ext>
            </a:extLst>
          </p:cNvPr>
          <p:cNvSpPr/>
          <p:nvPr/>
        </p:nvSpPr>
        <p:spPr>
          <a:xfrm>
            <a:off x="5318449" y="1556189"/>
            <a:ext cx="158620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A2F4E9-658E-E6C9-38FB-651DC13FF58A}"/>
              </a:ext>
            </a:extLst>
          </p:cNvPr>
          <p:cNvSpPr txBox="1"/>
          <p:nvPr/>
        </p:nvSpPr>
        <p:spPr>
          <a:xfrm>
            <a:off x="1184988" y="6176865"/>
            <a:ext cx="101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</a:t>
            </a:r>
          </a:p>
        </p:txBody>
      </p:sp>
      <p:sp>
        <p:nvSpPr>
          <p:cNvPr id="11" name="Sol 10">
            <a:extLst>
              <a:ext uri="{FF2B5EF4-FFF2-40B4-BE49-F238E27FC236}">
                <a16:creationId xmlns:a16="http://schemas.microsoft.com/office/drawing/2014/main" id="{70ADC481-C695-01C8-6533-753E693FEAB0}"/>
              </a:ext>
            </a:extLst>
          </p:cNvPr>
          <p:cNvSpPr/>
          <p:nvPr/>
        </p:nvSpPr>
        <p:spPr>
          <a:xfrm>
            <a:off x="3121090" y="2043404"/>
            <a:ext cx="200608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2FED87-6A03-990E-7C80-0CB1F6741317}"/>
              </a:ext>
            </a:extLst>
          </p:cNvPr>
          <p:cNvSpPr txBox="1"/>
          <p:nvPr/>
        </p:nvSpPr>
        <p:spPr>
          <a:xfrm>
            <a:off x="2397967" y="3321698"/>
            <a:ext cx="7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endParaRPr lang="es-MX" dirty="0"/>
          </a:p>
        </p:txBody>
      </p:sp>
      <p:sp>
        <p:nvSpPr>
          <p:cNvPr id="13" name="Sol 12">
            <a:extLst>
              <a:ext uri="{FF2B5EF4-FFF2-40B4-BE49-F238E27FC236}">
                <a16:creationId xmlns:a16="http://schemas.microsoft.com/office/drawing/2014/main" id="{A98817EF-6C82-3C45-BD49-F69C13C19483}"/>
              </a:ext>
            </a:extLst>
          </p:cNvPr>
          <p:cNvSpPr/>
          <p:nvPr/>
        </p:nvSpPr>
        <p:spPr>
          <a:xfrm>
            <a:off x="5318449" y="2043404"/>
            <a:ext cx="158620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E6DAF36-B8C5-31EC-4A19-BE8F757FDBAA}"/>
              </a:ext>
            </a:extLst>
          </p:cNvPr>
          <p:cNvSpPr txBox="1"/>
          <p:nvPr/>
        </p:nvSpPr>
        <p:spPr>
          <a:xfrm>
            <a:off x="2199692" y="4204027"/>
            <a:ext cx="46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Ocean</a:t>
            </a:r>
            <a:endParaRPr lang="es-MX" dirty="0"/>
          </a:p>
        </p:txBody>
      </p:sp>
      <p:sp>
        <p:nvSpPr>
          <p:cNvPr id="18" name="Sol 17">
            <a:extLst>
              <a:ext uri="{FF2B5EF4-FFF2-40B4-BE49-F238E27FC236}">
                <a16:creationId xmlns:a16="http://schemas.microsoft.com/office/drawing/2014/main" id="{13A19728-60FB-21EB-1D21-21EF9796D2FD}"/>
              </a:ext>
            </a:extLst>
          </p:cNvPr>
          <p:cNvSpPr/>
          <p:nvPr/>
        </p:nvSpPr>
        <p:spPr>
          <a:xfrm>
            <a:off x="7501812" y="2043404"/>
            <a:ext cx="158620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9070A7-689E-6F24-9268-9C97D2735C88}"/>
              </a:ext>
            </a:extLst>
          </p:cNvPr>
          <p:cNvSpPr txBox="1"/>
          <p:nvPr/>
        </p:nvSpPr>
        <p:spPr>
          <a:xfrm>
            <a:off x="2199692" y="4758612"/>
            <a:ext cx="108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4A921B-1B18-D2B2-A56C-0A87F992C09F}"/>
              </a:ext>
            </a:extLst>
          </p:cNvPr>
          <p:cNvSpPr txBox="1"/>
          <p:nvPr/>
        </p:nvSpPr>
        <p:spPr>
          <a:xfrm>
            <a:off x="2199692" y="3760237"/>
            <a:ext cx="99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endParaRPr lang="es-MX" dirty="0"/>
          </a:p>
        </p:txBody>
      </p:sp>
      <p:sp>
        <p:nvSpPr>
          <p:cNvPr id="21" name="Sol 20">
            <a:extLst>
              <a:ext uri="{FF2B5EF4-FFF2-40B4-BE49-F238E27FC236}">
                <a16:creationId xmlns:a16="http://schemas.microsoft.com/office/drawing/2014/main" id="{02CF6ABE-4506-5881-031A-013DB3DCFD5E}"/>
              </a:ext>
            </a:extLst>
          </p:cNvPr>
          <p:cNvSpPr/>
          <p:nvPr/>
        </p:nvSpPr>
        <p:spPr>
          <a:xfrm>
            <a:off x="746449" y="1556189"/>
            <a:ext cx="158620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ol 21">
            <a:extLst>
              <a:ext uri="{FF2B5EF4-FFF2-40B4-BE49-F238E27FC236}">
                <a16:creationId xmlns:a16="http://schemas.microsoft.com/office/drawing/2014/main" id="{29A74B97-DB3A-D197-0A16-EF5E6CC1B2A7}"/>
              </a:ext>
            </a:extLst>
          </p:cNvPr>
          <p:cNvSpPr/>
          <p:nvPr/>
        </p:nvSpPr>
        <p:spPr>
          <a:xfrm>
            <a:off x="746449" y="2043404"/>
            <a:ext cx="200608" cy="20527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14A099-72E0-EC2F-06FA-485E12A40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25" y="2117825"/>
            <a:ext cx="4273799" cy="47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Perla Abigail Cepeda Garcia</cp:lastModifiedBy>
  <cp:revision>4</cp:revision>
  <dcterms:created xsi:type="dcterms:W3CDTF">2024-02-11T23:41:42Z</dcterms:created>
  <dcterms:modified xsi:type="dcterms:W3CDTF">2024-02-15T18:09:49Z</dcterms:modified>
</cp:coreProperties>
</file>