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60" r:id="rId3"/>
    <p:sldId id="257" r:id="rId4"/>
    <p:sldId id="261" r:id="rId5"/>
  </p:sldIdLst>
  <p:sldSz cx="9144000" cy="6858000" type="letter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171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2-16T03:42:45.35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0,'80'0,"-1"0,-14 0,2 0,4 0,15 0,5 0,2 0,-18 0,2 0,1 0,-2 0,0 0,-1 0,0 0,0 0,21 0,0 0,-2 0,-8 0,-2 0,-2 0,-6 0,-1 0,-1 0,-1 0,0 0,0 0,0 0,1 1,-1 0,-2 1,0 0,-1 2,0 0,0 1,-2 1,22 4,-3 0,-13 1,-3-1,-9-2,-3 0,32 3,-16-3,-5-1,-2-2,-8-2,-10-1,-9-2,-6 0,4 0,11 0,10-2,7-3,2-3,-9 0,-15 3,-13 3,-14 1,-8 0,-4-2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6T03:44:04.91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2805 24575,'9'-1'0,"11"-3"0,25-8 0,39-16 0,-18 4 0,6-5 0,-9 4 0,3-3 0,4-3-787,-3-1 0,4-2 1,3-2-1,2-3 787,-4 1 0,2-1 0,3-3 0,0-1 0,2-1-474,-6 2 1,2-2 0,1-1-1,1 0 1,0-2 0,1 0 473,-5 2 0,2 0 0,0-2 0,0 0 0,1-1 0,0 1 0,-1 1 0,0 0 0,1-1 0,0 1 0,-1 0 0,1 0 0,-1 1 0,0 1 0,11-7 0,0 2 0,-1-1 0,0 2 0,0 1 0,-1 1-320,-5 4 1,-1 0 0,0 2-1,0 1 1,-1 1 0,-1 1 319,6-1 0,0 2 0,-2 1 0,0 1 0,0 1-292,12-4 1,0 2-1,-2 1 1,0 2 291,-7 4 0,-2 1 0,0 2 0,-1 0 0,-2 2 0,-1 0 0,-1 1 0,-2 0 386,17-4 0,-1 1 0,-3 0-386,-8 3 0,-1 0 0,-4 2 0,23-8 0,-6 3 1552,-21 5 0,-6 2-1552,31-9 2387,-34 9-2387,-20 5 1846,-8 3-1846,-2 0 574,-3 3-574,-2 3 0,-1 2 0,3 2 0,3 2 0,8 7 0,7 7 0,3 5 0,4 2 0,-3-6 0,-4-4 0,-8-3 0,-9-5 0,-9-1 0,-11-2 0,-3-2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6T03:43:18.90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12195 24575,'67'0'0,"0"-1"0,13-5 0,2-6 0,9-5 0,2-4-956,-12 0 1,3-3 0,1-2-1,-2-4 956,3-3 0,0-3 0,-1-3 0,-3-3 0,-5-2 0,-2-4 0,-3-1 0,-2-2 0,-9 1 0,-2-1 0,-3-2 0,1-1 0,0-2 0,-1-3 0,-1 0 0,0-2 0,0-3 0,0-2 0,-1 0 0,-1-1 0,-1 0 0,0 0 0,-1-1 0,-1 0 0,-1 2 0,-1-1 0,-2 0 0,0 0-88,-3 3 1,-1-1 0,-1 0 0,-1 1 87,11-21 0,-2 1 0,0-2 0,-1-1 0,-1-1 0,0 0 0,-1 1 0,-1 0 0,-1 0 0,-2-1 0,0 0 0,-1 0 0,-2-1 0,0-1 0,-2 0 0,-9 20 0,-1 0 0,-1-2 0,1-1-237,2-10 1,0-2 0,-1-1 0,1-2 236,-5 14 0,1-1 0,-1 0 0,0-3 0,1-1-572,2-12 0,1-1 0,0-3 0,0-2 1,0-1 571,-2 7 0,0-2 0,-1-1 0,2-2 0,-1 0 0,0-2-288,-3 9 1,1 0 0,0-2-1,-1 0 1,1-2 0,0 1 0,-1-2 287,-1 7 0,0-2 0,1 0 0,-1-1 0,0 0 0,-1 0 0,1 1 0,-1 1 0,2-9 0,0 0 0,0 0 0,-1 1 0,1 1 0,-1 0 0,0 0 0,-1 4 0,0 0 0,0 0 0,0 1 0,0 0 0,-1 2 0,1 0-190,2-8 0,-1 1 1,0 0-1,1 2 0,-1 1 1,0 1 189,0 7 0,-1 1 0,0 1 0,0 0 0,1 2 0,-1 0-19,5-11 1,-1 1 0,1 2 0,0 0 0,0 3 18,3-10 0,0 3 0,0 2 0,-1 2 398,-2 10 0,-1 1 1,0 2-1,-1 2-398,3-9 0,-2 2 0,-1 3 1744,4-21 1,-3 6-1745,-6 18 0,-3 6 2870,2-28-2870,-6 34 2317,-8 21-2317,-1-7 946,5-32-946,-2 20 0,1-6 0,1-19 0,-2-3 0,0-7 0,-2 0 0,0 4 0,-3 2 0,-5 11 0,-5 4 0,-1 17 0,-4 4 0,-19-25 0,-1 31 0,11 20 0,11 13 0,6 6 0,7 3 0,20 1 0,14 1 0,-9 1 0,0 2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6T03:43:20.51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0 959 24575,'0'-24'0,"0"-8"0,0-14 0,0-8 0,0-1 0,0-2 0,7-2 0,15-3 0,15-3 0,16 1 0,8 0 0,3 6 0,-1 6 0,-5 5 0,-9 8 0,-6 5 0,-3 2 0,-2 3 0,-2 2 0,-6 4 0,-5 6 0,-9 6 0,-7 5 0,-4 4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6T03:44:15.32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0 24575,'6'5'0,"6"14"0,15 31 0,20 39 0,-13-27 0,2 6 0,9 14 0,2 3-304,-11-24 0,1 0 0,1 1 304,3 3 0,1-1 0,1 0 0,3 2 0,1-1 0,1 0 0,3 2 0,2 0 0,1 1-368,6 5 0,2 2 1,0 0 367,-13-17 0,-1-1 0,1 1 0,1 0 0,-1 0 0,1 0 0,0 0 0,0 0 0,12 14 0,0-2 0,-2-1-56,-8-10 0,-1-1 1,-2-3 55,13 17 0,-4-5 0,-14-17 0,-5-2 0,19 27 635,-15-3-635,-21-29 0,0 4 680,0 7 1,-1 2-681,0 6 0,0 1 93,0 3 0,0 0-93,-2-1 0,-1 0 0,0 2 0,-1 1 0,1 7 0,-1 2 0,1 6 0,0 2 0,1 6 0,1 1 0,1 4 0,1 1 0,-1-1 0,0 0 0,0 0 0,-2 0 0,-3 0 0,-2 0 0,-3-1 0,-2-1 0,-3-4 0,-2 0 0,-2 1 0,-1-1 0,0-8 0,-2-3 0,1-5 0,0-1 0,0-2 0,0-1 0,0-7 0,0-2 0,0 5 0,0 1 0,0 1 0,0 1 0,2 2 0,1 1 0,3 2 0,2 1 0,4 1 0,4 0 0,4-3 0,3-1 0,3-3 0,2 0 0,1-3 0,0-1 0,-2-7 0,-2-1 0,-2-5 0,-2 0 0,-3-5 0,-2 0 0,-2 2 0,-3 0 0,-1 1 0,-2 0 0,-1 1 0,-2-1 0,5 45 0,-1-15 0,1-12 0,-1-17 0,1-17 0,4-9 0,20 3 0,25 8 0,22 10 0,-33-20 0,0 0 0,0 2 0,0 0 0,-3 0 0,-1 1 0,38 25 0,-13-7 0,-15-10 0,-13-12 0,-10-10 0,2-7 0,14-2 0,17 0 0,4 2 0,-9-3 0,-17 0 0,-18-1 0,-12 0 0,-8-2 0,-4-1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2-16T03:42:47.40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1 265,'58'0,"-1"0,11 0,9 0,4 0,1 0,4 0,5 0,3 0,-1 0,4 0,2 0,3 0,1 0,-20 0,1 0,2 1,1-1,0 0,1 0,-1-1,1 1,1 0,0-1,0 1,0-1,0 0,1-1,2 0,0 0,0-1,1 0,-1 0,0-1,-1 0,-4-1,0 0,0 0,-1-1,-1 0,-1 0,-2-1,5-2,-2 1,-1-1,-2-1,-1 0,-2 0,24-3,-2-2,-5 1,-6-1,0 0,-6 1,-8 0,3 0,-12 2,10 0,-45 8,-23 4,-8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2-16T03:42:48.86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1,'63'0,"-1"0,6 0,5 0,7 0,2 0,6 0,4 0,4 0,-17 0,4 0,2 0,2 0,1 0,0 0,7 0,2 0,1 0,0 0,1 0,0 0,1 0,0 0,1 0,0 0,-2 0,-1 0,-9 0,1 0,-2 0,-2 0,-1 0,-3 0,21 0,-3 0,-5 0,-4 0,6 0,-6 0,-7 0,6 0,-8 0,-14 1,-4 2,-7 3,0 2,0 3,-1 3,-2 1,-3 1,37 13,-28-10,-28-10,-24-6,-11-3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2-16T03:42:50.97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0,'94'0,"0"0,-22 0,5 0,6 0,5 0,-4 0,5 0,5 0,4 0,3 0,4 0,-23 0,3 0,2 0,3 0,2 0,1 0,1 0,1 0,0 0,-1 0,-1 0,0 0,1 0,1 0,0 0,1 0,1 0,-1 0,1 0,0 0,0 0,-5 0,1 0,0 0,1 0,1 0,-1 0,0 0,0 0,-1 0,0 0,-2 0,-1 0,10 0,0 0,0 0,-1 0,-1 0,-1 0,-2 0,-1 0,-3 0,-2 0,14 0,-2 0,-3 0,-2 0,-3 0,-2 0,-2 0,15 0,-3 0,-2 0,-7 0,-6 0,9 0,-8 0,-9 0,2 0,-13 0,-1 0,-47 1,-23 3,-8 2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2-16T03:42:52.93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0 180,'84'0,"0"0,0 0,-7 0,1 0,3 0,2 0,14 0,2 0,3 0,0 0,-17 0,1 0,0 0,0 0,0 0,-3 0,0 0,-1 0,-1 0,-2 0,6 0,-2 0,-2 0,-4 0,5 0,-4 1,-5-2,8 0,-8 0,24-2,-9-5,-32 0,2-2,11-1,3-2,6-3,0-2,-5 1,-4 0,-13 3,-5 1,18-5,-29 9,-13 7,-1 2,7 0,0 0,-13 0,-8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6T03:43:05.81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5053 24575,'60'0'0,"1"0"0,13 0 0,8 0 0,-7 0 0,5 0 0,3 0-914,11 0 0,3 0 0,0 0 914,-21 0 0,0 0 0,1 0 0,-1 0 0,0 0 0,0 0 0,-1 1 0,2-2 0,5 0 0,0-1 0,1-1 0,0 0 0,-2-1 0,0-1 0,0-1 0,1-3-352,4-1 1,0-2 0,1-3 0,1-2 351,7-4 0,0-2 0,1-3 0,-1-2 0,-2-2 0,-1-3 0,1-1 0,0-2-220,-15 4 1,2 0 0,-1-2 0,0-1 0,0 0 219,0 0 0,0-1 0,-1-1 0,1 1 0,-2-1 0,-2 2 0,-1-1 0,0 1 0,-1-1 0,0 1 0,15-8 0,-1 1 0,-1 0 0,0 0 0,-4 3 0,-1 0 0,0 1 0,-1-1-289,-3 2 1,-1 0-1,0-1 1,-2-1 288,1-1 0,-1-1 0,-1-2 0,-1-1 0,2-3 0,-2-1 0,0-2 0,-1-1 0,-1-1 0,-1-2 0,-1 0 0,-1-1 0,-5 2 0,-2 0 0,-1 0 0,-2 1 0,12-11 0,-3 1 0,-3 2 271,-8 8 1,-2 2 0,-1 1-272,18-14 0,-1 2 0,-3 4 0,0 2 0,0-1 0,0 0 0,-1 1 0,0-1 0,3-1 0,1 0 0,3-2 0,1 2 0,1 1 0,4 2 0,-21 16 0,2 0 0,0 0 0,1 2 0,1 0 0,1 1 0,3-1 0,0 0 0,1 0 0,1-1 0,0-1 0,-1 0 0,-2 2 0,-1-1 0,-1-1 0,-2-1 0,0 0 0,0-1 0,-1 0 0,-1-1 0,0 0 0,24-16 0,-1 1 0,-2 2 0,-1 1 0,-1 3 0,-1 1 0,-7 2 0,0 0 765,-3-1 1,0-1-766,-7 3 0,-1 1 1103,-9 5 0,-1 3-1103,-6 6 0,-2 3 1528,24-13-1528,-10 9 317,-6-1-317,-3 1 0,2-4 0,0 4 0,1 5 0,-2 6 0,-8 7 0,-9 7 0,-8 5 0,-5 0 0,-3 2 0,-1 2 0,6 6 0,8 10 0,11 14 0,4 8 0,-1 2 0,-7-3 0,-8-10 0,-6-5 0,-7-6 0,-5-4 0,-3-4 0,-1-2 0,5 0 0,8 2 0,5 4 0,8 3 0,4 1 0,2-3 0,0-2 0,-4-2 0,-5-2 0,-7-2 0,-7-1 0,-8-1 0,-4 0 0,0-1 0,0-1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6T03:43:42.352"/>
    </inkml:context>
    <inkml:brush xml:id="br0">
      <inkml:brushProperty name="width" value="0.035" units="cm"/>
      <inkml:brushProperty name="height" value="0.035" units="cm"/>
      <inkml:brushProperty name="color" value="#00A0D7"/>
    </inkml:brush>
  </inkml:definitions>
  <inkml:trace contextRef="#ctx0" brushRef="#br0">13 1 20385,'-12'0'0,"77"0"856,-6 0 1,11 0-857,1 0 0,9 0 0,4 0 0,0 0 0,4 0 0,4 0 0,0 0-521,-14 0 1,1 0 0,1 0 0,1 0 0,2 0 520,10 0 0,2 0 0,1 0 0,2 0 0,0 0 0,-12 0 0,1-1 0,1 1 0,1 0 0,-2 0 0,-1 1 0,12-1 0,-1 0 0,-1 1 0,0 0 0,1 1 0,1 0 0,0 1 0,1 0 0,-1 2 0,-2 0 0,-6 2 0,-1 0 0,-1 1 0,0 2 0,-2 1 0,-4 0 0,0 2 0,-2 1 0,0 1 0,-1 0-89,15 4 1,0 2 0,-2 0 0,-2 1 88,-9-1 0,-2 0 0,-1 1 0,-2 0 104,15 5 1,-3 0-1,-1 1-104,-6-2 0,-2 0 0,0 2 0,-2-1 0,-1 2 0,-2 1 0,-4-1 0,-1 0 0,-2 1 0,-5-1 0,-1 1 0,-1-1 56,22 12 0,-4 0-56,-9-5 0,-2-2 1245,2-2 0,1-2-1245,2-2 0,2-3 0,7-1 0,3-2 0,7-2 0,1 0 0,-1-2 0,-1-1 0,-7 0 0,-3-1 890,-15-2 0,-4 0-890,32 11 736,-19-3-736,-6 4 0,10 5 0,8 5 0,-1 1 0,-6-4 0,-13-7 0,6-7 0,14-4 0,-34-7 0,3-1 0,9 3 0,1 0 0,4 1 0,-2 0 0,-3 2 0,-4-1 0,-7 0 0,-4-1 0,18 10 0,-28-7 0,-18-5 0,-12-6 0,-4-3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6T03:43:47.320"/>
    </inkml:context>
    <inkml:brush xml:id="br0">
      <inkml:brushProperty name="width" value="0.035" units="cm"/>
      <inkml:brushProperty name="height" value="0.035" units="cm"/>
      <inkml:brushProperty name="color" value="#00A0D7"/>
    </inkml:brush>
  </inkml:definitions>
  <inkml:trace contextRef="#ctx0" brushRef="#br0">0 0 24575,'6'0'0,"4"0"0,27 0 0,48 0 0,-12 1 0,9 2 0,-11 0 0,5 2 0,2 1-585,13 4 0,2 2 0,3 2 585,-19-1 0,1 2 0,1 0 0,-1 3 0,2 1 0,0 2 0,0 1 0,1 1-359,0 2 0,1 2 0,-1 0 0,0 1 359,-2 0 0,0 1 0,0 1 0,-2 1 0,-1 1 0,0 0 0,-1 1 0,1 2 0,4 3 0,0 2 0,1 1 0,-1 1 0,3 3 0,-1 2 0,1 2 0,1 1-504,-12-7 1,0 1 0,1 2-1,0 0 1,1 1 503,6 3 0,0 1 0,1 1 0,0 0 0,1 0 0,1 0 0,1 2 0,0-1 0,0 0 0,1 1 0,-15-9 0,2 0 0,-1 1 0,0-1 0,-1 1 0,0-1 0,9 7 0,0 0 0,-1-1 0,-2 1 0,-2-2 0,7 7 0,-3 0 0,-2-1 0,-4-1-207,9 9 1,-5-1 0,-4-1 206,-12-8 0,-3-2 0,-2 0 492,13 16 0,-4-2-492,-5-6 0,-3-1 814,-6-7 0,-3-2-814,-3-5 0,-2-2 1428,0-2 1,0 0-1429,0-1 0,1 1 429,1 0 0,0 0-429,3 2 0,3 0 0,6 1 0,3 0 0,5 1 0,3-1 0,2 0 0,1-2 0,0-1 0,0 0 0,-5-4 0,-2-1 0,-4-2 0,-2 0 0,-6-2 0,-1-1 0,-6-3 0,-1 0 0,30 22 0,-11-8 0,-11-9 0,-11-7 0,-5-7 0,2-4 0,11 0 0,17 1 0,12 3 0,2 0 0,-12-2 0,-19-7 0,-19-5 0,-16-1 0,-7 1 0,-4-3 0,-2 3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6T03:43:55.373"/>
    </inkml:context>
    <inkml:brush xml:id="br0">
      <inkml:brushProperty name="width" value="0.035" units="cm"/>
      <inkml:brushProperty name="height" value="0.035" units="cm"/>
      <inkml:brushProperty name="color" value="#00A0D7"/>
    </inkml:brush>
  </inkml:definitions>
  <inkml:trace contextRef="#ctx0" brushRef="#br0">1 1 24575,'38'7'0,"44"32"0,-15 4 0,13 13 0,5 6-1311,-21-14 0,3 3 0,3 3 0,0 2 0,1 2 1311,-5-4 0,0 2 0,1 1 0,1 1 0,-1 1 0,0 1 0,3 2 0,1 2 0,-1 1 0,0 0 0,-2 0 0,-2-1-211,5 7 1,-2 0-1,-2-1 1,-1 0 0,-1 1 210,-4-4 0,-1 1 0,-1-1 0,-1 0 0,-1-1 74,8 11 0,-2-2 1,-2-1-1,-2-2-74,5 10 0,-2-3 0,-4-4-30,-12-16 1,-2-3 0,-2-2 29,15 14 0,-1-4 1391,-1-5 1,1-2-1392,4-1 0,3 0 0,4 2 0,2 0 0,7 0 0,2 0 669,-20-16 1,2 0 0,0-1-670,5 2 0,1 0 0,0-1 0,1 0 0,0 0 0,0-1 0,-4-2 0,0-1 0,-1-1 873,20 12 0,-2-3-873,-12-7 0,-1-4 66,-3-3 0,0-4-66,-2-4 0,0-3 0,4-1 0,1-2 0,5 1 0,0-2 364,2 0 0,-1-1-364,0 1 0,-1-2 0,-6 0 0,-3-2 0,-9-2 0,-3-2 0,30 5 0,-19-4 0,-13-4 0,-10-2 0,-8 3 0,-8-3 0,-7-1 0,-5-1 0,-3-2 0,0 0 0,16 4 0,25 5 0,27 7 0,17 5 0,-8 0 0,-21-7 0,-25-5 0,-22-5 0,-10 0 0,-5-2 0,-2 2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B9216-5FA4-410E-B2F2-37F6925F40D2}" type="datetimeFigureOut">
              <a:rPr lang="es-MX" smtClean="0"/>
              <a:t>15/02/24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0693E-3EE4-4704-B217-DEAA116D1A5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85954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B9216-5FA4-410E-B2F2-37F6925F40D2}" type="datetimeFigureOut">
              <a:rPr lang="es-MX" smtClean="0"/>
              <a:t>15/02/24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0693E-3EE4-4704-B217-DEAA116D1A5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78561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B9216-5FA4-410E-B2F2-37F6925F40D2}" type="datetimeFigureOut">
              <a:rPr lang="es-MX" smtClean="0"/>
              <a:t>15/02/24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0693E-3EE4-4704-B217-DEAA116D1A5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28156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B9216-5FA4-410E-B2F2-37F6925F40D2}" type="datetimeFigureOut">
              <a:rPr lang="es-MX" smtClean="0"/>
              <a:t>15/02/24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0693E-3EE4-4704-B217-DEAA116D1A5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588493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B9216-5FA4-410E-B2F2-37F6925F40D2}" type="datetimeFigureOut">
              <a:rPr lang="es-MX" smtClean="0"/>
              <a:t>15/02/24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0693E-3EE4-4704-B217-DEAA116D1A5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594481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B9216-5FA4-410E-B2F2-37F6925F40D2}" type="datetimeFigureOut">
              <a:rPr lang="es-MX" smtClean="0"/>
              <a:t>15/02/24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0693E-3EE4-4704-B217-DEAA116D1A5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39736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B9216-5FA4-410E-B2F2-37F6925F40D2}" type="datetimeFigureOut">
              <a:rPr lang="es-MX" smtClean="0"/>
              <a:t>15/02/24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0693E-3EE4-4704-B217-DEAA116D1A5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80709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B9216-5FA4-410E-B2F2-37F6925F40D2}" type="datetimeFigureOut">
              <a:rPr lang="es-MX" smtClean="0"/>
              <a:t>15/02/24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0693E-3EE4-4704-B217-DEAA116D1A5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34499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B9216-5FA4-410E-B2F2-37F6925F40D2}" type="datetimeFigureOut">
              <a:rPr lang="es-MX" smtClean="0"/>
              <a:t>15/02/24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0693E-3EE4-4704-B217-DEAA116D1A5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45707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B9216-5FA4-410E-B2F2-37F6925F40D2}" type="datetimeFigureOut">
              <a:rPr lang="es-MX" smtClean="0"/>
              <a:t>15/02/24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0693E-3EE4-4704-B217-DEAA116D1A5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76973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B9216-5FA4-410E-B2F2-37F6925F40D2}" type="datetimeFigureOut">
              <a:rPr lang="es-MX" smtClean="0"/>
              <a:t>15/02/24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0693E-3EE4-4704-B217-DEAA116D1A5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65471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9216-5FA4-410E-B2F2-37F6925F40D2}" type="datetimeFigureOut">
              <a:rPr lang="es-MX" smtClean="0"/>
              <a:t>15/02/24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10693E-3EE4-4704-B217-DEAA116D1A5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43597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12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customXml" Target="../ink/ink5.xml"/><Relationship Id="rId5" Type="http://schemas.openxmlformats.org/officeDocument/2006/relationships/customXml" Target="../ink/ink2.xml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customXml" Target="../ink/ink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ustomXml" Target="../ink/ink9.xml"/><Relationship Id="rId13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12" Type="http://schemas.openxmlformats.org/officeDocument/2006/relationships/customXml" Target="../ink/ink11.xml"/><Relationship Id="rId17" Type="http://schemas.openxmlformats.org/officeDocument/2006/relationships/image" Target="../media/image14.png"/><Relationship Id="rId2" Type="http://schemas.openxmlformats.org/officeDocument/2006/relationships/customXml" Target="../ink/ink6.xml"/><Relationship Id="rId16" Type="http://schemas.openxmlformats.org/officeDocument/2006/relationships/customXml" Target="../ink/ink13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8.xml"/><Relationship Id="rId11" Type="http://schemas.openxmlformats.org/officeDocument/2006/relationships/image" Target="../media/image11.png"/><Relationship Id="rId5" Type="http://schemas.openxmlformats.org/officeDocument/2006/relationships/image" Target="../media/image8.png"/><Relationship Id="rId15" Type="http://schemas.openxmlformats.org/officeDocument/2006/relationships/image" Target="../media/image13.png"/><Relationship Id="rId10" Type="http://schemas.openxmlformats.org/officeDocument/2006/relationships/customXml" Target="../ink/ink10.xml"/><Relationship Id="rId4" Type="http://schemas.openxmlformats.org/officeDocument/2006/relationships/customXml" Target="../ink/ink7.xml"/><Relationship Id="rId9" Type="http://schemas.openxmlformats.org/officeDocument/2006/relationships/image" Target="../media/image10.png"/><Relationship Id="rId14" Type="http://schemas.openxmlformats.org/officeDocument/2006/relationships/customXml" Target="../ink/ink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www.liveworksheets.com/worksheets/en/English_as_a_Second_Language_(ESL)/Listening_and_reading/US_natural_beauty_ub1783165iy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749FFE78-5AC0-6E37-2647-0423C8912B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222" t="26262" r="20923" b="34608"/>
          <a:stretch/>
        </p:blipFill>
        <p:spPr>
          <a:xfrm>
            <a:off x="140677" y="422031"/>
            <a:ext cx="8665698" cy="6435969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0479FFA3-1676-8169-0DB9-6FEBDA279B0C}"/>
              </a:ext>
            </a:extLst>
          </p:cNvPr>
          <p:cNvSpPr/>
          <p:nvPr/>
        </p:nvSpPr>
        <p:spPr>
          <a:xfrm>
            <a:off x="0" y="-98476"/>
            <a:ext cx="9144000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s-MX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r>
              <a:rPr lang="es-MX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MX" sz="2800" b="1" dirty="0">
              <a:solidFill>
                <a:srgbClr val="99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24DE33B6-D31E-E2D4-64BA-DFD22414EBD3}"/>
              </a:ext>
            </a:extLst>
          </p:cNvPr>
          <p:cNvCxnSpPr/>
          <p:nvPr/>
        </p:nvCxnSpPr>
        <p:spPr>
          <a:xfrm>
            <a:off x="0" y="365758"/>
            <a:ext cx="9144000" cy="0"/>
          </a:xfrm>
          <a:prstGeom prst="line">
            <a:avLst/>
          </a:prstGeom>
          <a:ln w="57150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uadroTexto 4">
            <a:extLst>
              <a:ext uri="{FF2B5EF4-FFF2-40B4-BE49-F238E27FC236}">
                <a16:creationId xmlns:a16="http://schemas.microsoft.com/office/drawing/2014/main" id="{00975A5C-FF77-6FA7-1B8B-B53C7924B98F}"/>
              </a:ext>
            </a:extLst>
          </p:cNvPr>
          <p:cNvSpPr txBox="1"/>
          <p:nvPr/>
        </p:nvSpPr>
        <p:spPr>
          <a:xfrm>
            <a:off x="6724356" y="14066"/>
            <a:ext cx="2346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/>
              <a:t>Workbook</a:t>
            </a:r>
            <a:r>
              <a:rPr lang="es-MX" dirty="0"/>
              <a:t> </a:t>
            </a:r>
            <a:r>
              <a:rPr lang="es-MX" dirty="0" err="1"/>
              <a:t>pg</a:t>
            </a:r>
            <a:r>
              <a:rPr lang="es-MX" dirty="0"/>
              <a:t> 19 ex 1 A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Entrada de lápiz 5">
                <a:extLst>
                  <a:ext uri="{FF2B5EF4-FFF2-40B4-BE49-F238E27FC236}">
                    <a16:creationId xmlns:a16="http://schemas.microsoft.com/office/drawing/2014/main" id="{B3FB77DF-E5B3-7D19-4165-7DC1A739C78A}"/>
                  </a:ext>
                </a:extLst>
              </p14:cNvPr>
              <p14:cNvContentPartPr/>
              <p14:nvPr/>
            </p14:nvContentPartPr>
            <p14:xfrm>
              <a:off x="951658" y="2659142"/>
              <a:ext cx="1530360" cy="42840"/>
            </p14:xfrm>
          </p:contentPart>
        </mc:Choice>
        <mc:Fallback>
          <p:pic>
            <p:nvPicPr>
              <p:cNvPr id="6" name="Entrada de lápiz 5">
                <a:extLst>
                  <a:ext uri="{FF2B5EF4-FFF2-40B4-BE49-F238E27FC236}">
                    <a16:creationId xmlns:a16="http://schemas.microsoft.com/office/drawing/2014/main" id="{B3FB77DF-E5B3-7D19-4165-7DC1A739C78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97658" y="2551142"/>
                <a:ext cx="1638000" cy="25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7" name="Entrada de lápiz 6">
                <a:extLst>
                  <a:ext uri="{FF2B5EF4-FFF2-40B4-BE49-F238E27FC236}">
                    <a16:creationId xmlns:a16="http://schemas.microsoft.com/office/drawing/2014/main" id="{EBE41168-B3AD-8922-A243-BF6267C77F3F}"/>
                  </a:ext>
                </a:extLst>
              </p14:cNvPr>
              <p14:cNvContentPartPr/>
              <p14:nvPr/>
            </p14:nvContentPartPr>
            <p14:xfrm>
              <a:off x="3641218" y="3411542"/>
              <a:ext cx="1821240" cy="95760"/>
            </p14:xfrm>
          </p:contentPart>
        </mc:Choice>
        <mc:Fallback>
          <p:pic>
            <p:nvPicPr>
              <p:cNvPr id="7" name="Entrada de lápiz 6">
                <a:extLst>
                  <a:ext uri="{FF2B5EF4-FFF2-40B4-BE49-F238E27FC236}">
                    <a16:creationId xmlns:a16="http://schemas.microsoft.com/office/drawing/2014/main" id="{EBE41168-B3AD-8922-A243-BF6267C77F3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587578" y="3303902"/>
                <a:ext cx="1928880" cy="31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8" name="Entrada de lápiz 7">
                <a:extLst>
                  <a:ext uri="{FF2B5EF4-FFF2-40B4-BE49-F238E27FC236}">
                    <a16:creationId xmlns:a16="http://schemas.microsoft.com/office/drawing/2014/main" id="{582404DE-54BF-3CC6-7334-95C69F5BA6FD}"/>
                  </a:ext>
                </a:extLst>
              </p14:cNvPr>
              <p14:cNvContentPartPr/>
              <p14:nvPr/>
            </p14:nvContentPartPr>
            <p14:xfrm>
              <a:off x="3919138" y="4275182"/>
              <a:ext cx="1585800" cy="48600"/>
            </p14:xfrm>
          </p:contentPart>
        </mc:Choice>
        <mc:Fallback>
          <p:pic>
            <p:nvPicPr>
              <p:cNvPr id="8" name="Entrada de lápiz 7">
                <a:extLst>
                  <a:ext uri="{FF2B5EF4-FFF2-40B4-BE49-F238E27FC236}">
                    <a16:creationId xmlns:a16="http://schemas.microsoft.com/office/drawing/2014/main" id="{582404DE-54BF-3CC6-7334-95C69F5BA6FD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865138" y="4167542"/>
                <a:ext cx="1693440" cy="26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9" name="Entrada de lápiz 8">
                <a:extLst>
                  <a:ext uri="{FF2B5EF4-FFF2-40B4-BE49-F238E27FC236}">
                    <a16:creationId xmlns:a16="http://schemas.microsoft.com/office/drawing/2014/main" id="{307CB7A8-9F3C-2942-D909-96188D237053}"/>
                  </a:ext>
                </a:extLst>
              </p14:cNvPr>
              <p14:cNvContentPartPr/>
              <p14:nvPr/>
            </p14:nvContentPartPr>
            <p14:xfrm>
              <a:off x="7291258" y="5446982"/>
              <a:ext cx="2433960" cy="3960"/>
            </p14:xfrm>
          </p:contentPart>
        </mc:Choice>
        <mc:Fallback>
          <p:pic>
            <p:nvPicPr>
              <p:cNvPr id="9" name="Entrada de lápiz 8">
                <a:extLst>
                  <a:ext uri="{FF2B5EF4-FFF2-40B4-BE49-F238E27FC236}">
                    <a16:creationId xmlns:a16="http://schemas.microsoft.com/office/drawing/2014/main" id="{307CB7A8-9F3C-2942-D909-96188D237053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237258" y="5338982"/>
                <a:ext cx="2541600" cy="21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0" name="Entrada de lápiz 9">
                <a:extLst>
                  <a:ext uri="{FF2B5EF4-FFF2-40B4-BE49-F238E27FC236}">
                    <a16:creationId xmlns:a16="http://schemas.microsoft.com/office/drawing/2014/main" id="{461FF17F-52F3-DD0C-1CE0-2963F5E59B03}"/>
                  </a:ext>
                </a:extLst>
              </p14:cNvPr>
              <p14:cNvContentPartPr/>
              <p14:nvPr/>
            </p14:nvContentPartPr>
            <p14:xfrm>
              <a:off x="3989698" y="6328622"/>
              <a:ext cx="1305720" cy="65160"/>
            </p14:xfrm>
          </p:contentPart>
        </mc:Choice>
        <mc:Fallback>
          <p:pic>
            <p:nvPicPr>
              <p:cNvPr id="10" name="Entrada de lápiz 9">
                <a:extLst>
                  <a:ext uri="{FF2B5EF4-FFF2-40B4-BE49-F238E27FC236}">
                    <a16:creationId xmlns:a16="http://schemas.microsoft.com/office/drawing/2014/main" id="{461FF17F-52F3-DD0C-1CE0-2963F5E59B03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935698" y="6220982"/>
                <a:ext cx="1413360" cy="280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8617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96A30995-07CC-BA77-DD5D-0564107FB81F}"/>
              </a:ext>
            </a:extLst>
          </p:cNvPr>
          <p:cNvSpPr/>
          <p:nvPr/>
        </p:nvSpPr>
        <p:spPr>
          <a:xfrm>
            <a:off x="0" y="-98476"/>
            <a:ext cx="9144000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s-MX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r>
              <a:rPr lang="es-MX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MX" sz="2800" b="1" dirty="0">
              <a:solidFill>
                <a:srgbClr val="99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9E9A10A1-DFCC-FB5B-B2E9-5A66C87261F0}"/>
              </a:ext>
            </a:extLst>
          </p:cNvPr>
          <p:cNvCxnSpPr/>
          <p:nvPr/>
        </p:nvCxnSpPr>
        <p:spPr>
          <a:xfrm>
            <a:off x="0" y="365758"/>
            <a:ext cx="9144000" cy="0"/>
          </a:xfrm>
          <a:prstGeom prst="line">
            <a:avLst/>
          </a:prstGeom>
          <a:ln w="57150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Tabla 3">
            <a:extLst>
              <a:ext uri="{FF2B5EF4-FFF2-40B4-BE49-F238E27FC236}">
                <a16:creationId xmlns:a16="http://schemas.microsoft.com/office/drawing/2014/main" id="{1E932A06-A183-4AED-B660-FD240800AC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4548008"/>
              </p:ext>
            </p:extLst>
          </p:nvPr>
        </p:nvGraphicFramePr>
        <p:xfrm>
          <a:off x="184029" y="888977"/>
          <a:ext cx="5681933" cy="57361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81933">
                  <a:extLst>
                    <a:ext uri="{9D8B030D-6E8A-4147-A177-3AD203B41FA5}">
                      <a16:colId xmlns:a16="http://schemas.microsoft.com/office/drawing/2014/main" val="1191118818"/>
                    </a:ext>
                  </a:extLst>
                </a:gridCol>
              </a:tblGrid>
              <a:tr h="915268">
                <a:tc>
                  <a:txBody>
                    <a:bodyPr/>
                    <a:lstStyle/>
                    <a:p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1. </a:t>
                      </a:r>
                      <a:r>
                        <a:rPr lang="es-MX" sz="2000" b="0" dirty="0" err="1">
                          <a:solidFill>
                            <a:schemeClr val="tx1"/>
                          </a:solidFill>
                        </a:rPr>
                        <a:t>It´s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sz="2000" b="0" dirty="0" err="1">
                          <a:solidFill>
                            <a:schemeClr val="tx1"/>
                          </a:solidFill>
                        </a:rPr>
                        <a:t>hot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 and </a:t>
                      </a:r>
                      <a:r>
                        <a:rPr lang="es-MX" sz="2000" b="0" dirty="0" err="1">
                          <a:solidFill>
                            <a:schemeClr val="tx1"/>
                          </a:solidFill>
                        </a:rPr>
                        <a:t>dry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s-MX" sz="2000" b="0" dirty="0" err="1">
                          <a:solidFill>
                            <a:schemeClr val="tx1"/>
                          </a:solidFill>
                        </a:rPr>
                        <a:t>some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  </a:t>
                      </a:r>
                      <a:r>
                        <a:rPr lang="es-MX" sz="2000" b="0" dirty="0" err="1">
                          <a:solidFill>
                            <a:schemeClr val="tx1"/>
                          </a:solidFill>
                        </a:rPr>
                        <a:t>cacti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sz="2000" b="0" dirty="0" err="1">
                          <a:solidFill>
                            <a:schemeClr val="tx1"/>
                          </a:solidFill>
                        </a:rPr>
                        <a:t>plants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 are </a:t>
                      </a:r>
                      <a:r>
                        <a:rPr lang="es-MX" sz="2000" b="0" dirty="0" err="1">
                          <a:solidFill>
                            <a:schemeClr val="tx1"/>
                          </a:solidFill>
                        </a:rPr>
                        <a:t>found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sz="2000" b="0" dirty="0" err="1">
                          <a:solidFill>
                            <a:schemeClr val="tx1"/>
                          </a:solidFill>
                        </a:rPr>
                        <a:t>here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5328555"/>
                  </a:ext>
                </a:extLst>
              </a:tr>
              <a:tr h="803474">
                <a:tc>
                  <a:txBody>
                    <a:bodyPr/>
                    <a:lstStyle/>
                    <a:p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2. </a:t>
                      </a:r>
                      <a:r>
                        <a:rPr lang="es-MX" sz="2000" b="0" dirty="0" err="1">
                          <a:solidFill>
                            <a:schemeClr val="tx1"/>
                          </a:solidFill>
                        </a:rPr>
                        <a:t>Taiwan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 and Puerto Rico are </a:t>
                      </a:r>
                      <a:r>
                        <a:rPr lang="es-MX" sz="2000" b="0" dirty="0" err="1">
                          <a:solidFill>
                            <a:schemeClr val="tx1"/>
                          </a:solidFill>
                        </a:rPr>
                        <a:t>examples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sz="2000" b="0" dirty="0" err="1">
                          <a:solidFill>
                            <a:schemeClr val="tx1"/>
                          </a:solidFill>
                        </a:rPr>
                        <a:t>of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sz="2000" b="0" dirty="0" err="1">
                          <a:solidFill>
                            <a:schemeClr val="tx1"/>
                          </a:solidFill>
                        </a:rPr>
                        <a:t>this</a:t>
                      </a:r>
                      <a:endParaRPr lang="es-MX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0526291"/>
                  </a:ext>
                </a:extLst>
              </a:tr>
              <a:tr h="803474">
                <a:tc>
                  <a:txBody>
                    <a:bodyPr/>
                    <a:lstStyle/>
                    <a:p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3. </a:t>
                      </a:r>
                      <a:r>
                        <a:rPr lang="es-MX" sz="2000" b="0" dirty="0" err="1">
                          <a:solidFill>
                            <a:schemeClr val="tx1"/>
                          </a:solidFill>
                        </a:rPr>
                        <a:t>The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sz="2000" b="0" dirty="0" err="1">
                          <a:solidFill>
                            <a:schemeClr val="tx1"/>
                          </a:solidFill>
                        </a:rPr>
                        <a:t>ones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sz="2000" b="0" dirty="0" err="1">
                          <a:solidFill>
                            <a:schemeClr val="tx1"/>
                          </a:solidFill>
                        </a:rPr>
                        <a:t>called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 Niagara are </a:t>
                      </a:r>
                      <a:r>
                        <a:rPr lang="es-MX" sz="2000" b="0" dirty="0" err="1">
                          <a:solidFill>
                            <a:schemeClr val="tx1"/>
                          </a:solidFill>
                        </a:rPr>
                        <a:t>very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sz="2000" b="0" dirty="0" err="1">
                          <a:solidFill>
                            <a:schemeClr val="tx1"/>
                          </a:solidFill>
                        </a:rPr>
                        <a:t>famous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9565377"/>
                  </a:ext>
                </a:extLst>
              </a:tr>
              <a:tr h="803474"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4. Have a smaller watershed than rivers.</a:t>
                      </a:r>
                      <a:endParaRPr lang="es-MX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7555411"/>
                  </a:ext>
                </a:extLst>
              </a:tr>
              <a:tr h="803474">
                <a:tc>
                  <a:txBody>
                    <a:bodyPr/>
                    <a:lstStyle/>
                    <a:p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5. </a:t>
                      </a:r>
                      <a:r>
                        <a:rPr lang="es-MX" sz="2000" b="0" dirty="0" err="1">
                          <a:solidFill>
                            <a:schemeClr val="tx1"/>
                          </a:solidFill>
                        </a:rPr>
                        <a:t>It´s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sz="2000" b="0" dirty="0" err="1">
                          <a:solidFill>
                            <a:schemeClr val="tx1"/>
                          </a:solidFill>
                        </a:rPr>
                        <a:t>smaller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sz="2000" b="0" dirty="0" err="1">
                          <a:solidFill>
                            <a:schemeClr val="tx1"/>
                          </a:solidFill>
                        </a:rPr>
                        <a:t>than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 a </a:t>
                      </a:r>
                      <a:r>
                        <a:rPr lang="es-MX" sz="2000" b="0" dirty="0" err="1">
                          <a:solidFill>
                            <a:schemeClr val="tx1"/>
                          </a:solidFill>
                        </a:rPr>
                        <a:t>mountain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0252125"/>
                  </a:ext>
                </a:extLst>
              </a:tr>
              <a:tr h="803474">
                <a:tc>
                  <a:txBody>
                    <a:bodyPr/>
                    <a:lstStyle/>
                    <a:p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6. </a:t>
                      </a:r>
                      <a:r>
                        <a:rPr lang="es-MX" sz="2000" b="0" dirty="0" err="1">
                          <a:solidFill>
                            <a:schemeClr val="tx1"/>
                          </a:solidFill>
                        </a:rPr>
                        <a:t>The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sz="2000" b="0" dirty="0" err="1">
                          <a:solidFill>
                            <a:schemeClr val="tx1"/>
                          </a:solidFill>
                        </a:rPr>
                        <a:t>one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 in </a:t>
                      </a:r>
                      <a:r>
                        <a:rPr lang="es-MX" sz="2000" b="0" dirty="0" err="1">
                          <a:solidFill>
                            <a:schemeClr val="tx1"/>
                          </a:solidFill>
                        </a:rPr>
                        <a:t>Panama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sz="2000" b="0" dirty="0" err="1">
                          <a:solidFill>
                            <a:schemeClr val="tx1"/>
                          </a:solidFill>
                        </a:rPr>
                        <a:t>is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sz="2000" b="0" dirty="0" err="1">
                          <a:solidFill>
                            <a:schemeClr val="tx1"/>
                          </a:solidFill>
                        </a:rPr>
                        <a:t>very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sz="2000" b="0" dirty="0" err="1">
                          <a:solidFill>
                            <a:schemeClr val="tx1"/>
                          </a:solidFill>
                        </a:rPr>
                        <a:t>famous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6347553"/>
                  </a:ext>
                </a:extLst>
              </a:tr>
              <a:tr h="803474">
                <a:tc>
                  <a:txBody>
                    <a:bodyPr/>
                    <a:lstStyle/>
                    <a:p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7. </a:t>
                      </a:r>
                      <a:r>
                        <a:rPr lang="es-MX" sz="2000" b="0" dirty="0" err="1">
                          <a:solidFill>
                            <a:schemeClr val="tx1"/>
                          </a:solidFill>
                        </a:rPr>
                        <a:t>There´s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sz="2000" b="0" dirty="0" err="1">
                          <a:solidFill>
                            <a:schemeClr val="tx1"/>
                          </a:solidFill>
                        </a:rPr>
                        <a:t>one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 in </a:t>
                      </a:r>
                      <a:r>
                        <a:rPr lang="es-MX" sz="2000" b="0" dirty="0" err="1">
                          <a:solidFill>
                            <a:schemeClr val="tx1"/>
                          </a:solidFill>
                        </a:rPr>
                        <a:t>Mexico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. </a:t>
                      </a:r>
                      <a:r>
                        <a:rPr lang="es-MX" sz="2000" b="0" dirty="0" err="1">
                          <a:solidFill>
                            <a:schemeClr val="tx1"/>
                          </a:solidFill>
                        </a:rPr>
                        <a:t>It´s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sz="2000" b="0" dirty="0" err="1">
                          <a:solidFill>
                            <a:schemeClr val="tx1"/>
                          </a:solidFill>
                        </a:rPr>
                        <a:t>called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 Yucatán.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609121"/>
                  </a:ext>
                </a:extLst>
              </a:tr>
            </a:tbl>
          </a:graphicData>
        </a:graphic>
      </p:graphicFrame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25D03DB1-A35D-42ED-8B7B-4CA6E95DF2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4269289"/>
              </p:ext>
            </p:extLst>
          </p:nvPr>
        </p:nvGraphicFramePr>
        <p:xfrm>
          <a:off x="6579079" y="1009745"/>
          <a:ext cx="2185358" cy="53737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5358">
                  <a:extLst>
                    <a:ext uri="{9D8B030D-6E8A-4147-A177-3AD203B41FA5}">
                      <a16:colId xmlns:a16="http://schemas.microsoft.com/office/drawing/2014/main" val="1944725985"/>
                    </a:ext>
                  </a:extLst>
                </a:gridCol>
              </a:tblGrid>
              <a:tr h="767685">
                <a:tc>
                  <a:txBody>
                    <a:bodyPr/>
                    <a:lstStyle/>
                    <a:p>
                      <a:pPr algn="ctr"/>
                      <a:r>
                        <a:rPr lang="es-MX" sz="28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peninsula</a:t>
                      </a:r>
                      <a:endParaRPr lang="es-MX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7414542"/>
                  </a:ext>
                </a:extLst>
              </a:tr>
              <a:tr h="767685">
                <a:tc>
                  <a:txBody>
                    <a:bodyPr/>
                    <a:lstStyle/>
                    <a:p>
                      <a:pPr algn="ctr"/>
                      <a:r>
                        <a:rPr lang="es-MX" sz="28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falls</a:t>
                      </a:r>
                      <a:endParaRPr lang="es-MX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3157809"/>
                  </a:ext>
                </a:extLst>
              </a:tr>
              <a:tr h="767685">
                <a:tc>
                  <a:txBody>
                    <a:bodyPr/>
                    <a:lstStyle/>
                    <a:p>
                      <a:pPr algn="ctr"/>
                      <a:r>
                        <a:rPr lang="es-MX" sz="28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hill</a:t>
                      </a:r>
                      <a:endParaRPr lang="es-MX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2272945"/>
                  </a:ext>
                </a:extLst>
              </a:tr>
              <a:tr h="767685">
                <a:tc>
                  <a:txBody>
                    <a:bodyPr/>
                    <a:lstStyle/>
                    <a:p>
                      <a:pPr algn="ctr"/>
                      <a:r>
                        <a:rPr lang="es-MX" sz="28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island</a:t>
                      </a:r>
                      <a:endParaRPr lang="es-MX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0298157"/>
                  </a:ext>
                </a:extLst>
              </a:tr>
              <a:tr h="767685">
                <a:tc>
                  <a:txBody>
                    <a:bodyPr/>
                    <a:lstStyle/>
                    <a:p>
                      <a:pPr algn="ctr"/>
                      <a:r>
                        <a:rPr lang="es-MX" sz="28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desert</a:t>
                      </a:r>
                      <a:endParaRPr lang="es-MX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9618830"/>
                  </a:ext>
                </a:extLst>
              </a:tr>
              <a:tr h="767685">
                <a:tc>
                  <a:txBody>
                    <a:bodyPr/>
                    <a:lstStyle/>
                    <a:p>
                      <a:pPr algn="ctr"/>
                      <a:r>
                        <a:rPr lang="es-MX" sz="28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stream</a:t>
                      </a:r>
                      <a:endParaRPr lang="es-MX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4464889"/>
                  </a:ext>
                </a:extLst>
              </a:tr>
              <a:tr h="767685">
                <a:tc>
                  <a:txBody>
                    <a:bodyPr/>
                    <a:lstStyle/>
                    <a:p>
                      <a:pPr algn="ctr"/>
                      <a:r>
                        <a:rPr lang="es-MX" sz="2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canal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313950"/>
                  </a:ext>
                </a:extLst>
              </a:tr>
            </a:tbl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42A34310-2879-4675-BD5D-7DB33E54B52C}"/>
              </a:ext>
            </a:extLst>
          </p:cNvPr>
          <p:cNvSpPr txBox="1"/>
          <p:nvPr/>
        </p:nvSpPr>
        <p:spPr>
          <a:xfrm>
            <a:off x="0" y="324025"/>
            <a:ext cx="42766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Match </a:t>
            </a:r>
            <a:r>
              <a:rPr lang="es-MX" dirty="0" err="1"/>
              <a:t>each</a:t>
            </a:r>
            <a:r>
              <a:rPr lang="es-MX" dirty="0"/>
              <a:t> </a:t>
            </a:r>
            <a:r>
              <a:rPr lang="es-MX" dirty="0" err="1"/>
              <a:t>sentence</a:t>
            </a:r>
            <a:r>
              <a:rPr lang="es-MX" dirty="0"/>
              <a:t> </a:t>
            </a:r>
            <a:r>
              <a:rPr lang="es-MX" dirty="0" err="1"/>
              <a:t>with</a:t>
            </a:r>
            <a:r>
              <a:rPr lang="es-MX" dirty="0"/>
              <a:t>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correct</a:t>
            </a:r>
            <a:r>
              <a:rPr lang="es-MX" dirty="0"/>
              <a:t> </a:t>
            </a:r>
            <a:r>
              <a:rPr lang="es-MX" dirty="0" err="1"/>
              <a:t>word</a:t>
            </a:r>
            <a:endParaRPr lang="es-MX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Entrada de lápiz 2">
                <a:extLst>
                  <a:ext uri="{FF2B5EF4-FFF2-40B4-BE49-F238E27FC236}">
                    <a16:creationId xmlns:a16="http://schemas.microsoft.com/office/drawing/2014/main" id="{BEDA3DC7-EEED-43F0-BA83-70DB0952DAB2}"/>
                  </a:ext>
                </a:extLst>
              </p14:cNvPr>
              <p14:cNvContentPartPr/>
              <p14:nvPr/>
            </p14:nvContentPartPr>
            <p14:xfrm>
              <a:off x="3458338" y="2869742"/>
              <a:ext cx="4001760" cy="1819440"/>
            </p14:xfrm>
          </p:contentPart>
        </mc:Choice>
        <mc:Fallback>
          <p:pic>
            <p:nvPicPr>
              <p:cNvPr id="3" name="Entrada de lápiz 2">
                <a:extLst>
                  <a:ext uri="{FF2B5EF4-FFF2-40B4-BE49-F238E27FC236}">
                    <a16:creationId xmlns:a16="http://schemas.microsoft.com/office/drawing/2014/main" id="{BEDA3DC7-EEED-43F0-BA83-70DB0952DAB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452218" y="2863622"/>
                <a:ext cx="4014000" cy="183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1" name="Entrada de lápiz 10">
                <a:extLst>
                  <a:ext uri="{FF2B5EF4-FFF2-40B4-BE49-F238E27FC236}">
                    <a16:creationId xmlns:a16="http://schemas.microsoft.com/office/drawing/2014/main" id="{8EE3C4E5-E249-4153-7AE6-AAC35373D4B1}"/>
                  </a:ext>
                </a:extLst>
              </p14:cNvPr>
              <p14:cNvContentPartPr/>
              <p14:nvPr/>
            </p14:nvContentPartPr>
            <p14:xfrm>
              <a:off x="4121098" y="5510702"/>
              <a:ext cx="3145320" cy="575640"/>
            </p14:xfrm>
          </p:contentPart>
        </mc:Choice>
        <mc:Fallback>
          <p:pic>
            <p:nvPicPr>
              <p:cNvPr id="11" name="Entrada de lápiz 10">
                <a:extLst>
                  <a:ext uri="{FF2B5EF4-FFF2-40B4-BE49-F238E27FC236}">
                    <a16:creationId xmlns:a16="http://schemas.microsoft.com/office/drawing/2014/main" id="{8EE3C4E5-E249-4153-7AE6-AAC35373D4B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114978" y="5504582"/>
                <a:ext cx="3157560" cy="58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2" name="Entrada de lápiz 11">
                <a:extLst>
                  <a:ext uri="{FF2B5EF4-FFF2-40B4-BE49-F238E27FC236}">
                    <a16:creationId xmlns:a16="http://schemas.microsoft.com/office/drawing/2014/main" id="{49F05CFB-7940-7B67-978C-2AC971878270}"/>
                  </a:ext>
                </a:extLst>
              </p14:cNvPr>
              <p14:cNvContentPartPr/>
              <p14:nvPr/>
            </p14:nvContentPartPr>
            <p14:xfrm>
              <a:off x="4293898" y="3782702"/>
              <a:ext cx="2953800" cy="1598760"/>
            </p14:xfrm>
          </p:contentPart>
        </mc:Choice>
        <mc:Fallback>
          <p:pic>
            <p:nvPicPr>
              <p:cNvPr id="12" name="Entrada de lápiz 11">
                <a:extLst>
                  <a:ext uri="{FF2B5EF4-FFF2-40B4-BE49-F238E27FC236}">
                    <a16:creationId xmlns:a16="http://schemas.microsoft.com/office/drawing/2014/main" id="{49F05CFB-7940-7B67-978C-2AC97187827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287778" y="3776582"/>
                <a:ext cx="2966040" cy="161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3" name="Entrada de lápiz 12">
                <a:extLst>
                  <a:ext uri="{FF2B5EF4-FFF2-40B4-BE49-F238E27FC236}">
                    <a16:creationId xmlns:a16="http://schemas.microsoft.com/office/drawing/2014/main" id="{41BBD8F7-7C4A-3031-3D05-791E5F8A66D8}"/>
                  </a:ext>
                </a:extLst>
              </p14:cNvPr>
              <p14:cNvContentPartPr/>
              <p14:nvPr/>
            </p14:nvContentPartPr>
            <p14:xfrm>
              <a:off x="5127298" y="2320742"/>
              <a:ext cx="2248200" cy="1547280"/>
            </p14:xfrm>
          </p:contentPart>
        </mc:Choice>
        <mc:Fallback>
          <p:pic>
            <p:nvPicPr>
              <p:cNvPr id="13" name="Entrada de lápiz 12">
                <a:extLst>
                  <a:ext uri="{FF2B5EF4-FFF2-40B4-BE49-F238E27FC236}">
                    <a16:creationId xmlns:a16="http://schemas.microsoft.com/office/drawing/2014/main" id="{41BBD8F7-7C4A-3031-3D05-791E5F8A66D8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121178" y="2314622"/>
                <a:ext cx="2260440" cy="155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4" name="Entrada de lápiz 13">
                <a:extLst>
                  <a:ext uri="{FF2B5EF4-FFF2-40B4-BE49-F238E27FC236}">
                    <a16:creationId xmlns:a16="http://schemas.microsoft.com/office/drawing/2014/main" id="{69997AD0-D6CF-83A2-0EA4-B62B3B73C99C}"/>
                  </a:ext>
                </a:extLst>
              </p14:cNvPr>
              <p14:cNvContentPartPr/>
              <p14:nvPr/>
            </p14:nvContentPartPr>
            <p14:xfrm>
              <a:off x="4735258" y="2016902"/>
              <a:ext cx="2394720" cy="1009800"/>
            </p14:xfrm>
          </p:contentPart>
        </mc:Choice>
        <mc:Fallback>
          <p:pic>
            <p:nvPicPr>
              <p:cNvPr id="14" name="Entrada de lápiz 13">
                <a:extLst>
                  <a:ext uri="{FF2B5EF4-FFF2-40B4-BE49-F238E27FC236}">
                    <a16:creationId xmlns:a16="http://schemas.microsoft.com/office/drawing/2014/main" id="{69997AD0-D6CF-83A2-0EA4-B62B3B73C99C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729138" y="2010782"/>
                <a:ext cx="2406960" cy="1022040"/>
              </a:xfrm>
              <a:prstGeom prst="rect">
                <a:avLst/>
              </a:prstGeom>
            </p:spPr>
          </p:pic>
        </mc:Fallback>
      </mc:AlternateContent>
      <p:grpSp>
        <p:nvGrpSpPr>
          <p:cNvPr id="19" name="Grupo 18">
            <a:extLst>
              <a:ext uri="{FF2B5EF4-FFF2-40B4-BE49-F238E27FC236}">
                <a16:creationId xmlns:a16="http://schemas.microsoft.com/office/drawing/2014/main" id="{47FC6AFE-51EE-4923-9D9F-F0AF16472E8E}"/>
              </a:ext>
            </a:extLst>
          </p:cNvPr>
          <p:cNvGrpSpPr/>
          <p:nvPr/>
        </p:nvGrpSpPr>
        <p:grpSpPr>
          <a:xfrm>
            <a:off x="4843618" y="1447022"/>
            <a:ext cx="2322360" cy="4820040"/>
            <a:chOff x="4843618" y="1447022"/>
            <a:chExt cx="2322360" cy="4820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8" name="Entrada de lápiz 7">
                  <a:extLst>
                    <a:ext uri="{FF2B5EF4-FFF2-40B4-BE49-F238E27FC236}">
                      <a16:creationId xmlns:a16="http://schemas.microsoft.com/office/drawing/2014/main" id="{9F933742-221D-EA24-7DDD-0BC63EAFB20F}"/>
                    </a:ext>
                  </a:extLst>
                </p14:cNvPr>
                <p14:cNvContentPartPr/>
                <p14:nvPr/>
              </p14:nvContentPartPr>
              <p14:xfrm>
                <a:off x="4843618" y="1876862"/>
                <a:ext cx="1974960" cy="4390200"/>
              </p14:xfrm>
            </p:contentPart>
          </mc:Choice>
          <mc:Fallback>
            <p:pic>
              <p:nvPicPr>
                <p:cNvPr id="8" name="Entrada de lápiz 7">
                  <a:extLst>
                    <a:ext uri="{FF2B5EF4-FFF2-40B4-BE49-F238E27FC236}">
                      <a16:creationId xmlns:a16="http://schemas.microsoft.com/office/drawing/2014/main" id="{9F933742-221D-EA24-7DDD-0BC63EAFB20F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4837498" y="1870742"/>
                  <a:ext cx="1987200" cy="440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9" name="Entrada de lápiz 8">
                  <a:extLst>
                    <a:ext uri="{FF2B5EF4-FFF2-40B4-BE49-F238E27FC236}">
                      <a16:creationId xmlns:a16="http://schemas.microsoft.com/office/drawing/2014/main" id="{331D5725-718C-9A3F-FFCA-9274C271747D}"/>
                    </a:ext>
                  </a:extLst>
                </p14:cNvPr>
                <p14:cNvContentPartPr/>
                <p14:nvPr/>
              </p14:nvContentPartPr>
              <p14:xfrm>
                <a:off x="6808498" y="1557182"/>
                <a:ext cx="236160" cy="345600"/>
              </p14:xfrm>
            </p:contentPart>
          </mc:Choice>
          <mc:Fallback>
            <p:pic>
              <p:nvPicPr>
                <p:cNvPr id="9" name="Entrada de lápiz 8">
                  <a:extLst>
                    <a:ext uri="{FF2B5EF4-FFF2-40B4-BE49-F238E27FC236}">
                      <a16:creationId xmlns:a16="http://schemas.microsoft.com/office/drawing/2014/main" id="{331D5725-718C-9A3F-FFCA-9274C271747D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6802378" y="1551062"/>
                  <a:ext cx="248400" cy="35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8" name="Entrada de lápiz 17">
                  <a:extLst>
                    <a:ext uri="{FF2B5EF4-FFF2-40B4-BE49-F238E27FC236}">
                      <a16:creationId xmlns:a16="http://schemas.microsoft.com/office/drawing/2014/main" id="{A210B5E3-50C0-C213-ACFD-ACBF9ED1884B}"/>
                    </a:ext>
                  </a:extLst>
                </p14:cNvPr>
                <p14:cNvContentPartPr/>
                <p14:nvPr/>
              </p14:nvContentPartPr>
              <p14:xfrm>
                <a:off x="5695378" y="1447022"/>
                <a:ext cx="1470600" cy="3024360"/>
              </p14:xfrm>
            </p:contentPart>
          </mc:Choice>
          <mc:Fallback>
            <p:pic>
              <p:nvPicPr>
                <p:cNvPr id="18" name="Entrada de lápiz 17">
                  <a:extLst>
                    <a:ext uri="{FF2B5EF4-FFF2-40B4-BE49-F238E27FC236}">
                      <a16:creationId xmlns:a16="http://schemas.microsoft.com/office/drawing/2014/main" id="{A210B5E3-50C0-C213-ACFD-ACBF9ED1884B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689258" y="1440902"/>
                  <a:ext cx="1482840" cy="30366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5960693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3D3E130-2001-435D-1A5E-283D4F8E97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077" t="22978" r="19846" b="30229"/>
          <a:stretch/>
        </p:blipFill>
        <p:spPr>
          <a:xfrm>
            <a:off x="154745" y="436098"/>
            <a:ext cx="8750103" cy="6421902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D9ACEF3E-9B47-6B6C-E16E-6034C9C7900D}"/>
              </a:ext>
            </a:extLst>
          </p:cNvPr>
          <p:cNvSpPr txBox="1"/>
          <p:nvPr/>
        </p:nvSpPr>
        <p:spPr>
          <a:xfrm>
            <a:off x="6822832" y="14066"/>
            <a:ext cx="23387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/>
              <a:t>Workbook</a:t>
            </a:r>
            <a:r>
              <a:rPr lang="es-MX" dirty="0"/>
              <a:t> </a:t>
            </a:r>
            <a:r>
              <a:rPr lang="es-MX" dirty="0" err="1"/>
              <a:t>pg</a:t>
            </a:r>
            <a:r>
              <a:rPr lang="es-MX" dirty="0"/>
              <a:t> 19 ex 1 B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2DF48639-62DA-FFDE-7FE2-98963AE693BF}"/>
              </a:ext>
            </a:extLst>
          </p:cNvPr>
          <p:cNvSpPr/>
          <p:nvPr/>
        </p:nvSpPr>
        <p:spPr>
          <a:xfrm>
            <a:off x="0" y="-98476"/>
            <a:ext cx="9144000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s-MX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r>
              <a:rPr lang="es-MX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MX" sz="2800" b="1" dirty="0">
              <a:solidFill>
                <a:srgbClr val="99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FA4F25AC-7FBF-AF6D-7029-01AD703ADDF7}"/>
              </a:ext>
            </a:extLst>
          </p:cNvPr>
          <p:cNvCxnSpPr/>
          <p:nvPr/>
        </p:nvCxnSpPr>
        <p:spPr>
          <a:xfrm>
            <a:off x="0" y="365758"/>
            <a:ext cx="9144000" cy="0"/>
          </a:xfrm>
          <a:prstGeom prst="line">
            <a:avLst/>
          </a:prstGeom>
          <a:ln w="57150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uadroTexto 5">
            <a:extLst>
              <a:ext uri="{FF2B5EF4-FFF2-40B4-BE49-F238E27FC236}">
                <a16:creationId xmlns:a16="http://schemas.microsoft.com/office/drawing/2014/main" id="{7640456E-FE58-D927-1FDE-E27B6E58C6F9}"/>
              </a:ext>
            </a:extLst>
          </p:cNvPr>
          <p:cNvSpPr txBox="1"/>
          <p:nvPr/>
        </p:nvSpPr>
        <p:spPr>
          <a:xfrm>
            <a:off x="2696901" y="3244334"/>
            <a:ext cx="6152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river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5A2889A7-F4AA-0805-BE5D-6F127FB500FE}"/>
              </a:ext>
            </a:extLst>
          </p:cNvPr>
          <p:cNvSpPr txBox="1"/>
          <p:nvPr/>
        </p:nvSpPr>
        <p:spPr>
          <a:xfrm>
            <a:off x="2372810" y="3647049"/>
            <a:ext cx="853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canyon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CB2F7BCA-C43C-3581-2BFF-7AF049EEC083}"/>
              </a:ext>
            </a:extLst>
          </p:cNvPr>
          <p:cNvSpPr txBox="1"/>
          <p:nvPr/>
        </p:nvSpPr>
        <p:spPr>
          <a:xfrm>
            <a:off x="2372810" y="4236334"/>
            <a:ext cx="752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ocean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1C00637D-0BDE-2B43-42DF-2A84359DCEC7}"/>
              </a:ext>
            </a:extLst>
          </p:cNvPr>
          <p:cNvSpPr txBox="1"/>
          <p:nvPr/>
        </p:nvSpPr>
        <p:spPr>
          <a:xfrm>
            <a:off x="2527945" y="4773216"/>
            <a:ext cx="784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desert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91162E4D-7845-79FA-E537-08E907D6EFEA}"/>
              </a:ext>
            </a:extLst>
          </p:cNvPr>
          <p:cNvSpPr txBox="1"/>
          <p:nvPr/>
        </p:nvSpPr>
        <p:spPr>
          <a:xfrm>
            <a:off x="2799721" y="5205431"/>
            <a:ext cx="467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fall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1962013B-B1CB-5904-A168-4D92F860B431}"/>
              </a:ext>
            </a:extLst>
          </p:cNvPr>
          <p:cNvSpPr txBox="1"/>
          <p:nvPr/>
        </p:nvSpPr>
        <p:spPr>
          <a:xfrm>
            <a:off x="3312134" y="5630942"/>
            <a:ext cx="500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sea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3D655E9E-F03E-01E5-0FF8-2227E924D733}"/>
              </a:ext>
            </a:extLst>
          </p:cNvPr>
          <p:cNvSpPr txBox="1"/>
          <p:nvPr/>
        </p:nvSpPr>
        <p:spPr>
          <a:xfrm>
            <a:off x="1446836" y="6108159"/>
            <a:ext cx="809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mount</a:t>
            </a:r>
          </a:p>
        </p:txBody>
      </p:sp>
    </p:spTree>
    <p:extLst>
      <p:ext uri="{BB962C8B-B14F-4D97-AF65-F5344CB8AC3E}">
        <p14:creationId xmlns:p14="http://schemas.microsoft.com/office/powerpoint/2010/main" val="15551485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3E5F324E-9F0F-274F-0B19-783D262D6D42}"/>
              </a:ext>
            </a:extLst>
          </p:cNvPr>
          <p:cNvSpPr txBox="1"/>
          <p:nvPr/>
        </p:nvSpPr>
        <p:spPr>
          <a:xfrm>
            <a:off x="0" y="1052793"/>
            <a:ext cx="868680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dirty="0">
                <a:hlinkClick r:id="rId2"/>
              </a:rPr>
              <a:t>https://www.liveworksheets.com/worksheets/en/English_as_a_Second_Language_(ESL)/Listening_and_reading/US_natural_beauty_ub1783165iy</a:t>
            </a:r>
            <a:endParaRPr lang="es-MX" dirty="0"/>
          </a:p>
          <a:p>
            <a:endParaRPr lang="es-MX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5FE7805-2054-3953-F049-E0603C7C50E7}"/>
              </a:ext>
            </a:extLst>
          </p:cNvPr>
          <p:cNvSpPr txBox="1"/>
          <p:nvPr/>
        </p:nvSpPr>
        <p:spPr>
          <a:xfrm>
            <a:off x="-1" y="429459"/>
            <a:ext cx="844061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dirty="0" err="1"/>
              <a:t>Click</a:t>
            </a:r>
            <a:r>
              <a:rPr lang="es-MX" dirty="0"/>
              <a:t> </a:t>
            </a:r>
            <a:r>
              <a:rPr lang="es-MX" dirty="0" err="1"/>
              <a:t>on</a:t>
            </a:r>
            <a:r>
              <a:rPr lang="es-MX" dirty="0"/>
              <a:t>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following</a:t>
            </a:r>
            <a:r>
              <a:rPr lang="es-MX" dirty="0"/>
              <a:t> link, </a:t>
            </a:r>
            <a:r>
              <a:rPr lang="es-MX" dirty="0" err="1"/>
              <a:t>practice</a:t>
            </a:r>
            <a:r>
              <a:rPr lang="es-MX" dirty="0"/>
              <a:t> </a:t>
            </a:r>
            <a:r>
              <a:rPr lang="es-MX" dirty="0" err="1"/>
              <a:t>listening</a:t>
            </a:r>
            <a:r>
              <a:rPr lang="es-MX" dirty="0"/>
              <a:t>, Reading and </a:t>
            </a:r>
            <a:r>
              <a:rPr lang="es-MX" dirty="0" err="1"/>
              <a:t>vocabulary</a:t>
            </a:r>
            <a:r>
              <a:rPr lang="es-MX" dirty="0"/>
              <a:t> </a:t>
            </a:r>
            <a:r>
              <a:rPr lang="es-MX" dirty="0" err="1"/>
              <a:t>then</a:t>
            </a:r>
            <a:r>
              <a:rPr lang="es-MX" dirty="0"/>
              <a:t> share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results</a:t>
            </a:r>
            <a:r>
              <a:rPr lang="es-MX" dirty="0"/>
              <a:t> </a:t>
            </a:r>
            <a:r>
              <a:rPr lang="es-MX" dirty="0" err="1"/>
              <a:t>of</a:t>
            </a:r>
            <a:r>
              <a:rPr lang="es-MX" dirty="0"/>
              <a:t> </a:t>
            </a:r>
            <a:r>
              <a:rPr lang="es-MX" dirty="0" err="1"/>
              <a:t>your</a:t>
            </a:r>
            <a:r>
              <a:rPr lang="es-MX" dirty="0"/>
              <a:t> </a:t>
            </a:r>
            <a:r>
              <a:rPr lang="es-MX" dirty="0" err="1"/>
              <a:t>practice</a:t>
            </a:r>
            <a:endParaRPr lang="es-MX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55883B6D-B57E-F231-B42F-66579F2C03B0}"/>
              </a:ext>
            </a:extLst>
          </p:cNvPr>
          <p:cNvSpPr/>
          <p:nvPr/>
        </p:nvSpPr>
        <p:spPr>
          <a:xfrm>
            <a:off x="0" y="-98476"/>
            <a:ext cx="9144000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s-MX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Listening</a:t>
            </a:r>
            <a:r>
              <a:rPr lang="es-MX" sz="2800" b="1" dirty="0">
                <a:latin typeface="Arial" panose="020B0604020202020204" pitchFamily="34" charset="0"/>
                <a:cs typeface="Arial" panose="020B0604020202020204" pitchFamily="34" charset="0"/>
              </a:rPr>
              <a:t>/Reading </a:t>
            </a:r>
            <a:r>
              <a:rPr lang="es-MX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MX" sz="2800" b="1" dirty="0">
              <a:solidFill>
                <a:srgbClr val="99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7031FFBF-6346-38C4-0594-5DF214766F23}"/>
              </a:ext>
            </a:extLst>
          </p:cNvPr>
          <p:cNvCxnSpPr/>
          <p:nvPr/>
        </p:nvCxnSpPr>
        <p:spPr>
          <a:xfrm>
            <a:off x="0" y="365758"/>
            <a:ext cx="9144000" cy="0"/>
          </a:xfrm>
          <a:prstGeom prst="line">
            <a:avLst/>
          </a:prstGeom>
          <a:ln w="57150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lecha: a la derecha 8">
            <a:extLst>
              <a:ext uri="{FF2B5EF4-FFF2-40B4-BE49-F238E27FC236}">
                <a16:creationId xmlns:a16="http://schemas.microsoft.com/office/drawing/2014/main" id="{848C6768-D968-D198-D83D-53318B8D94A1}"/>
              </a:ext>
            </a:extLst>
          </p:cNvPr>
          <p:cNvSpPr/>
          <p:nvPr/>
        </p:nvSpPr>
        <p:spPr>
          <a:xfrm>
            <a:off x="139214" y="1685477"/>
            <a:ext cx="1162050" cy="4000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0FE8804D-6D40-5F8E-ED3A-D7453AB049F8}"/>
              </a:ext>
            </a:extLst>
          </p:cNvPr>
          <p:cNvSpPr txBox="1"/>
          <p:nvPr/>
        </p:nvSpPr>
        <p:spPr>
          <a:xfrm>
            <a:off x="1249974" y="1701596"/>
            <a:ext cx="28023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dirty="0" err="1">
                <a:latin typeface="Arial" panose="020B0604020202020204" pitchFamily="34" charset="0"/>
                <a:cs typeface="Arial" panose="020B0604020202020204" pitchFamily="34" charset="0"/>
              </a:rPr>
              <a:t>Insert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 err="1">
                <a:latin typeface="Arial" panose="020B0604020202020204" pitchFamily="34" charset="0"/>
                <a:cs typeface="Arial" panose="020B0604020202020204" pitchFamily="34" charset="0"/>
              </a:rPr>
              <a:t>here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 err="1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 err="1"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8594EF9F-CAEC-F035-CD33-0A043DC467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3789" y="3058609"/>
            <a:ext cx="3886200" cy="2907363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82DDCBF0-6369-0014-DCA4-84BC0D52C54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3291"/>
          <a:stretch/>
        </p:blipFill>
        <p:spPr>
          <a:xfrm>
            <a:off x="362682" y="2645652"/>
            <a:ext cx="2936103" cy="4004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27118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</TotalTime>
  <Words>183</Words>
  <Application>Microsoft Macintosh PowerPoint</Application>
  <PresentationFormat>Carta (216 x 279 mm)</PresentationFormat>
  <Paragraphs>31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Alexandra Xetzemany Duenas Gaona</dc:creator>
  <cp:lastModifiedBy>MONSERRATH VALDEZ RIOS</cp:lastModifiedBy>
  <cp:revision>4</cp:revision>
  <dcterms:created xsi:type="dcterms:W3CDTF">2024-02-11T23:41:42Z</dcterms:created>
  <dcterms:modified xsi:type="dcterms:W3CDTF">2024-02-16T03:46:26Z</dcterms:modified>
</cp:coreProperties>
</file>