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61" r:id="rId5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1:48:43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3239 355 24575,'-96'-6'0,"0"-5"0,1-3 0,-103-30 0,36 9 0,17 5 0,-531-95 0,445 72 0,181 39 0,3 5 0,0 3 0,-1 1 0,0 2 0,-90 8 0,19-2 0,115-2 0,-28-2 0,-58 8 0,78-5 0,0 1 0,0 0 0,0 1 0,0 1 0,1-1 0,0 2 0,-21 12 0,-38 25 0,-102 43 0,109-57 0,2 2 0,-103 70 0,98-46 0,-76 80 0,135-128 0,1 1 0,0-1 0,1 1 0,0 1 0,0-1 0,0 1 0,1 0 0,1 0 0,-1 0 0,2 0 0,-1 0 0,-1 18 0,0 8 0,3-1 0,3 45 0,-1-39 0,-1-33 0,1 1 0,0-1 0,0 1 0,0-1 0,1 0 0,0 1 0,1-1 0,-1 0 0,8 11 0,-1-3 0,2 0 0,22 23 0,-20-23 0,171 182 0,-23-53 0,-133-123 0,0-1 0,1-2 0,1-1 0,41 16 0,260 95 0,-311-121 0,-1-2 0,1 0 0,1 0 0,-1-2 0,30 1 0,107-6 0,-64-1 0,-37 3 0,-1 2 0,104 19 0,-90-11 0,2-4 0,-1-2 0,71-6 0,-39 0 0,-63-1 0,1-2 0,-1-1 0,-1-3 0,1 0 0,39-17 0,-26 9 0,93-18 0,-92 24 0,-2-3 0,0-1 0,0-3 0,-2-2 0,69-37 0,-55 26 0,81-42 0,-128 63 0,0 0 0,-1-1 0,-1-1 0,1 0 0,-2-1 0,17-19 0,-25 24 0,0-1 0,0 1 0,-1-1 0,0 0 0,-1 0 0,0 0 0,0 0 0,-1 0 0,0-1 0,0 1 0,-1-13 0,0-18 0,-5-57 0,0 31 0,3-397 0,1 454 0,1 4 0,-1 0 0,0 1 0,0-1 0,0 0 0,0 0 0,-1 1 0,0-1 0,0 0 0,0 1 0,-1-1 0,1 0 0,-1 1 0,0 0 0,-4-6 0,-2 9-1365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1:51:12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2736 24575,'16'0'0,"-1"0"0,0-1 0,1 0 0,-1-1 0,0-1 0,0 0 0,0-2 0,0 1 0,14-8 0,39-20 0,0-4 0,78-55 0,-69 35 0,209-135 0,-93 59 0,-124 89 0,75-63 0,25-15 0,226-124 0,-55 31 0,-185 118 0,43-25 0,60-39 0,-70 40 0,419-197 0,-335 182 0,113-37 0,-352 159 0,68-27 0,135-36 0,-73 27 0,-97 27 0,81-15 0,66 0 0,-95 20 0,-47 6 0,106-3 0,1012 16-1365,-1156-2-5461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1:52:21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24575,'16'1'0,"-1"1"0,1 0 0,17 6 0,21 2 0,1-2 0,480 40 0,-394-40 0,142 26 0,-91-9 0,186 32 0,58 5 0,-280-40 0,-1 7 0,195 63 0,36 19 0,4-5 0,-66-21 0,825 188 0,-867-215 0,139 18 0,-59-6 0,-220-37 0,458 111 0,-252-45 0,-251-73 0,139 20 0,-140-39 8,129-7 0,-92-3-1389,-100 3-5445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1:52:48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24575,'30'3'0,"1"1"0,-1 1 0,0 2 0,0 1 0,44 18 0,-27-10 0,227 78 0,334 165 0,-543-226 0,-1 4 0,-3 2 0,-1 2 0,-2 3 0,-2 3 0,-1 2 0,52 63 0,-58-46 0,-4 1 0,68 133 0,-55-92 0,-9-21 0,133 252 0,-144-258 0,-3 2 0,31 115 0,42 289 0,-43-176 0,-29-113 0,9 37 0,-20-155 0,42 96 0,-62-167 0,0 1 0,1-1 0,0 0 0,0 0 0,1 0 0,0-1 0,13 12 0,65 46 0,-6-5 0,-7 5 0,3-2 0,95 61 0,166 101 0,-267-182 0,3-3 0,149 61 0,-82-41 0,-100-42 0,-13-6 0,0 0 0,0-2 0,1-1 0,0-1 0,0-1 0,1-1 0,55 5 0,185-12 0,-111-2 0,-136 1 0,-1-1 0,1-1 0,0-1 0,-1 0 0,33-13 0,96-46 0,-134 56 0,8-5 0,1 2 0,0 1 0,49-12 0,36-5-1365,-75 19-5461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1:52:58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1:53:02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24575,'6'1'0,"0"0"0,1 1 0,-1-1 0,0 1 0,0 1 0,0-1 0,0 1 0,-1 0 0,8 5 0,11 6 0,256 141 0,-79-39 0,-72-42 0,-4 6 0,-4 4 0,111 102 0,306 324 0,-452-423 0,384 371 0,-280-275 0,266 332 0,-31-36 0,-333-398 0,2-4 0,162 99 0,-51-37 0,-100-63 0,2-5 0,187 92 0,-244-141 0,-8-1 0,2-3 0,72 21 0,-52-26 0,1-3 0,92 4 0,134-13 0,10 1 0,137 56 0,-421-55 0,69 13 0,-20-2 0,1-3 0,105 3 0,-153-15 0,0 1 0,0 2 0,0 0 0,25 6 0,-38-7 0,-1 1 0,1 0 0,-1 0 0,1 1 0,-1-1 0,0 1 0,0 0 0,0 1 0,-1-1 0,1 1 0,-1 0 0,0 0 0,0 0 0,0 1 0,0 0 0,-1-1 0,0 1 0,5 9 0,-2 1 0,2 0 0,0 0 0,1 0 0,0-1 0,1-1 0,1 1 0,0-2 0,14 13 0,3 1 0,-8-6 0,1-2 0,34 24 0,-25-14 0,-27-24 0,0-1 0,-1 0 0,1 1 0,1-2 0,-1 1 0,0 0 0,1-1 0,-1 1 0,1-1 0,-1 0 0,7 2 0,-9-4 0,0 0 0,0 0 0,0-1 0,0 1 0,0 0 0,0-1 0,0 1 0,0-1 0,0 1 0,0-1 0,0 1 0,0-1 0,-1 0 0,1 1 0,0-1 0,0 0 0,0 0 0,-1 0 0,1 1 0,-1-1 0,1 0 0,-1 0 0,1 0 0,-1 0 0,1 0 0,-1 0 0,0 0 0,1 0 0,-1 0 0,0 0 0,0-1 0,0 1 0,0-2 0,4-44 0,-4 42 0,1-32-1365,-1 3-5461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1:49:35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2277 80 24575,'-1849'0'0,"1835"0"0,1 1 0,0 0 0,0 1 0,0 1 0,0 0 0,1 1 0,-1 0 0,-20 11 0,1 2 0,-54 41 0,64-42 0,12-7 0,0 0 0,0 1 0,1 0 0,1 0 0,-1 1 0,2 0 0,0 0 0,0 1 0,1 0 0,-8 19 0,4-2 0,0 1 0,2-1 0,-7 47 0,10-46 0,2 0 0,1 1 0,1-1 0,2 1 0,1 0 0,10 51 0,-8-68 0,0-1 0,0 1 0,1-1 0,1 0 0,0-1 0,1 1 0,0-1 0,1-1 0,0 1 0,1-1 0,0-1 0,1 0 0,0 0 0,1-1 0,0 0 0,21 13 0,-10-10 0,0-2 0,0 0 0,1-2 0,0 0 0,0-2 0,1 0 0,41 4 0,-28-3 0,0 1 0,47 19 0,-10-3 0,-32-9 0,-1 1 0,45 25 0,-39-18 0,50 18 0,-9-8 0,-56-19 0,1-2 0,0-1 0,1-1 0,0-2 0,55 6 0,-31-8 0,0 2 0,-1 3 0,64 22 0,-65-17 0,0-2 0,0-3 0,75 6 0,99-19 0,64 4 0,-176 16 0,-76-10 0,67 4 0,317-11 0,-198-3 0,-181-2 0,-1-1 0,0-2 0,-1-3 0,52-17 0,-32 9 0,-32 8 0,0 0 0,-1-3 0,0-1 0,0-1 0,44-30 0,21-14 0,-42 26 0,-1-2 0,82-69 0,-129 97 0,0 0 0,0 0 0,-1 0 0,0 0 0,0-1 0,-1 0 0,0 0 0,0-1 0,-1 0 0,0 1 0,-1-1 0,0-1 0,0 1 0,1-10 0,30-80 0,-24 73 0,0 0 0,7-36 0,-16 54 0,0 0 0,0 0 0,0-1 0,-1 1 0,0 0 0,-1-1 0,0 1 0,0 0 0,0 0 0,-1 0 0,-1 0 0,-3-8 0,1 7 0,-1 1 0,0 0 0,-1 0 0,0 0 0,0 1 0,-1 0 0,0 1 0,0 0 0,-1 0 0,1 0 0,-12-4 0,-35-27 0,40 23 0,-1 2 0,0 0 0,0 1 0,-1 1 0,-1 0 0,-26-10 0,-44-18 0,-137-83 0,14 7 0,179 100 0,0 2 0,-1 1 0,-1 2 0,0 1 0,0 1 0,0 2 0,-1 2 0,-58 1 0,58 0 0,1-1 0,0-2 0,0-2 0,-47-14 0,46 10 0,-1 3 0,0 0 0,-63-3 0,-168 13-1365,234-2-5461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1:49:38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4778 350 24575,'-53'-2'0,"0"-1"0,-70-15 0,50 8 0,-115-1 0,127 11 0,0-4 0,0-2 0,-71-16 0,5-12 0,43 9 0,-2 4 0,-131-15 0,143 32 0,30 3 0,-59-11 0,32 2 0,-112-1 0,-43-5 0,24-2 0,26 4 0,30-19 0,107 22 0,0 2 0,-69-7 0,-318 13 0,207 6 0,92-5 0,-146 6 0,246-1 0,0 2 0,0 1 0,1 1 0,-45 18 0,-98 56 0,109-51 0,-37 24 0,-158 118 0,196-130 0,56-39 0,-25 16 0,0 2 0,-33 34 0,54-48 0,1 0 0,0 0 0,0 0 0,1 1 0,0 0 0,0 0 0,1 0 0,0 1 0,1-1 0,-1 1 0,2 0 0,-1 0 0,-2 18 0,5-22 0,1-1 0,-1 1 0,1 0 0,-1-1 0,1 1 0,0-1 0,1 1 0,-1-1 0,1 1 0,0-1 0,0 0 0,1 0 0,-1 0 0,1 0 0,-1 0 0,1-1 0,1 1 0,-1-1 0,0 0 0,1 0 0,0 0 0,-1 0 0,1-1 0,0 1 0,0-1 0,8 3 0,12 5 0,1-1 0,0-1 0,43 8 0,-25-6 0,196 36 0,-147-32 0,32 8 0,233 9 0,-287-28 0,71 13 0,59 3 0,-82-18 0,201 12 0,-22 5 0,-120-10 0,-35 9 0,21 2 0,491-16 0,-338-6 0,-281 1 0,0-2 0,-1-1 0,1-2 0,39-13 0,-32 8 0,86-13 0,-112 24 0,1-2 0,-1 0 0,1-1 0,-1 0 0,0-2 0,-1 0 0,1 0 0,-1-2 0,-1 0 0,1 0 0,19-16 0,-25 16 0,0 0 0,-1 0 0,0-1 0,0 0 0,-1-1 0,0 0 0,-1 0 0,0 0 0,0-1 0,-1 0 0,-1 0 0,1 0 0,-2 0 0,0-1 0,0 0 0,1-20 0,-3-176 63,-4 110-1491,3 64-5398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1:49:42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4738 157 24575,'-49'0'0,"0"-3"0,0-1 0,-49-11 0,-363-75 0,314 70 0,-180-3 0,-93 21 0,-456 57 0,415-5 0,-156-35 0,398-17 0,200 3 0,-1 0 0,1 2 0,0 0 0,0 2 0,0 0 0,1 1 0,-30 13 0,-9 10 0,-52 35 0,55-31 0,2 2 0,2 2 0,1 2 0,2 3 0,-81 91 0,117-119 0,-31 38 0,2 2 0,-49 84 0,81-123 0,0 1 0,1-1 0,0 1 0,1 0 0,1 1 0,1-1 0,0 1 0,2 0 0,-1 0 0,2 0 0,0 0 0,1 0 0,1 0 0,1 0 0,4 19 0,-4-26 0,1 0 0,1 0 0,0-1 0,0 1 0,1-1 0,0 0 0,0 0 0,1-1 0,1 0 0,-1 0 0,1 0 0,11 9 0,-7-9 0,0 0 0,1 0 0,0-2 0,0 1 0,0-2 0,0 0 0,1 0 0,19 4 0,17-1 0,-1-2 0,1-2 0,0-2 0,61-6 0,-37 1 0,0 2 0,0-2 0,-1-4 0,90-21 0,-31 2 0,166-12 0,-278 36 0,713-14 0,-450 19 0,436-3 0,-671 4 0,-1 1 0,0 2 0,0 2 0,73 26 0,-70-20 0,0-2 0,0-2 0,83 8 0,379-17 0,-243-5 0,-238 1 0,0-1 0,0-1 0,0-1 0,-1-2 0,41-15 0,137-66 0,-144 51 0,-1-2 0,-2-3 0,93-84 0,-151 124 0,15-12 0,-2-1 0,0-1 0,-1 0 0,-1-1 0,0-1 0,15-28 0,-21 33 0,-1 0 0,0-1 0,-1 1 0,-1-1 0,0 0 0,-1 0 0,0-1 0,-1 1 0,-1-1 0,0-19 0,-2 26 0,-1 0 0,0 0 0,0 1 0,0-1 0,-1 1 0,0-1 0,-1 1 0,1 0 0,-2 1 0,1-1 0,-1 1 0,1-1 0,-2 1 0,1 1 0,-1-1 0,0 1 0,0 0 0,0 0 0,-1 1 0,-11-7 0,2 2 0,-1 1 0,0 1 0,0 0 0,-1 1 0,0 0 0,0 2 0,-32-4 0,-61 5 0,77 3 0,0 0 0,-60-11 0,39 3 0,-1 2 0,-75 2 0,-11-2 0,105 1-1365,3-4-5461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1:49:55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1235 237 24575,'-697'0'0,"672"2"0,1 0 0,0 1 0,0 2 0,1 0 0,-1 2 0,1 0 0,-26 13 0,15-5 0,0 3 0,1 1 0,-56 43 0,78-53 0,0 2 0,1 0 0,1 0 0,0 0 0,0 1 0,1 1 0,1-1 0,0 1 0,1 1 0,0-1 0,1 1 0,0 0 0,-2 19 0,-1 7 0,2 1 0,1 0 0,2 60 0,3-80 0,1 0 0,1-1 0,1 1 0,0-1 0,2 0 0,7 21 0,-7-28 0,0-1 0,1 0 0,1 0 0,0-1 0,1 0 0,0 0 0,1 0 0,0-1 0,0-1 0,15 13 0,39 28 0,2-3 0,3-3 0,119 59 0,-158-91 0,1-2 0,0-1 0,40 7 0,40 11 0,68 35 0,-67-22 0,203 45 0,-149-48 0,43 7 0,-139-33 0,11 1 0,112 5 0,68 3 0,19-1 0,1411-20 0,-1660 1 0,0-2 0,0 0 0,1-2 0,-2-1 0,41-13 0,-57 14 0,-1-1 0,0 0 0,1-1 0,-2 0 0,1-1 0,-1 0 0,0-1 0,0 0 0,-1-1 0,-1 0 0,1-1 0,-1 1 0,-1-2 0,11-15 0,-4 0 0,-1-1 0,-2 0 0,0 0 0,-2-1 0,13-59 0,-15 41 0,-2 0 0,-3-1 0,-2-52 0,-4-438 0,3 520 0,-1 0 0,0 0 0,-2 0 0,0 1 0,0-1 0,-2 1 0,0-1 0,-1 2 0,0-1 0,-2 0 0,0 1 0,0 1 0,-16-21 0,10 18 0,-2 0 0,0 1 0,-1 1 0,-1 0 0,0 2 0,-1 0 0,0 0 0,-1 2 0,-32-13 0,-319-107 0,253 94 0,67 23 0,0 1 0,-2 3 0,1 3 0,-55-2 0,-217 11 0,123 2 0,67-6 0,-155 5 0,159 20 0,67-10 0,-5 0 0,23-3 0,-2-2 0,-62 3 0,53-8 0,-63 13 0,-54 3 0,146-18-79,-54-2-1207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1:50:14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13610 24575,'1'-3'0,"0"0"0,-1 0 0,1 0 0,0 0 0,1 0 0,-1 0 0,0 1 0,1-1 0,0 0 0,0 1 0,-1-1 0,1 1 0,1 0 0,-1 0 0,0 0 0,3-3 0,44-29 0,-45 31 0,16-11 0,0-1 0,0 0 0,-2-2 0,0 0 0,-1-1 0,-1 0 0,0-2 0,-2 0 0,0 0 0,-2-2 0,0 1 0,-1-2 0,-1 1 0,-1-2 0,8-31 0,194-644 0,-26 65 0,51-187 0,-20 73 0,26 110 0,124-238 0,-235 549 0,131-224 0,-239 508 0,25-72 0,-41 95 0,-1-1 0,-1-1 0,-1 1 0,-1-1 0,0-39 0,-3 28 0,6-278 0,-1 257 0,2 0 0,3 1 0,27-91 0,-12 61 0,23-130 0,-6-90 0,-33 230 0,8-27 0,48-154 0,-5 27 0,-54 199 0,9-48 0,4 1 0,34-84 0,114-272 0,-110 282 0,114-345 0,-91 258 0,-34 87 0,-25 74 0,58-131 0,114-234 0,-46 98 0,-23 89 0,-112 223 0,-3 1 0,0-2 0,8-61 0,-10 55 0,3-13 0,1 1 0,3 0 0,2 1 0,31-63 0,28-51 0,-28 55 0,122-199 0,-146 268 0,27-58 0,-37 68 0,0 1 0,2 0 0,1 2 0,1-1 0,27-29 0,-31 38 0,0-1 0,0 0 0,-2-1 0,0-1 0,-2 1 0,0-2 0,11-35 0,15-35 0,-21 59 0,2 0 0,1 1 0,1 1 0,39-49 0,-28 45 0,33-38 0,65-98 0,-92 121 0,2 3 0,3 1 0,72-64 0,-62 61 0,-43 43-2,-1 0-1,1 0 1,-1 0-1,1 1 1,0 0 0,1 0-1,-1 1 1,1 0-1,0 0 1,0 1-1,0 0 1,8-1-1,11-1 52,1 3 0,36 1 0,-43 1-345,0-1 0,0-1 0,0 0 0,36-8 0,-32 1-6530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1:50:42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10617 2 24575,'-66'0'0,"-9"-2"0,0 4 0,0 2 0,-113 23 0,6 7 0,111-23 0,0 3 0,-76 26 0,75-16 0,32-12 0,1 2 0,0 1 0,1 2 0,0 1 0,2 2 0,-41 30 0,28-11 0,-3-1 0,-91 50 0,71-46 0,3 2 0,-71 61 0,-62 40 0,40-24 0,119-85 0,-2-2 0,-80 47 0,89-59 0,0 2 0,-62 55 0,53-41 0,-179 168 0,132-117 0,-111 83 0,-140 97 0,275-214 0,-23 25 0,56-47 0,-76 53 0,-144 92 0,218-149 0,-34 35 0,-31 26 0,22-33 0,26-19 0,2 1 0,-90 89 0,83-70 0,-68 54 0,-19 17 0,132-117 0,-1-1 0,1-1 0,-2 0 0,1-1 0,-28 11 0,-19 11 0,17-6 0,5-2 0,0 1 0,-39 33 0,61-45 0,-1 0 0,0-1 0,-1-1 0,0 0 0,-30 9 0,22-9 0,2 1 0,-33 19 0,-62 41 0,-136 58 0,240-121 0,-246 97 0,167-70 0,3 4 0,-130 74 0,-95 40 0,10-49 0,234-83 0,-194 52 0,214-61 0,0-3 0,-1-3 0,-56 0 0,-6-8 0,-112 3 0,191 5 0,1 1 0,-63 20 0,-34 8 0,-193 42 0,187-41 0,41-11 0,-142 31 0,10-16 0,133-23 0,53-9 0,-82 6 0,-337-14 0,167-1 0,302-1-43,1 1 0,-1-1 0,0 0 0,0-1 0,0 1 0,0-1 0,-1 0 0,1 0 0,-1-1 0,1 1 0,5-7 0,-2 2-806,20-16-5977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1:50:5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24575,'26'0'0,"1"1"0,-1 0 0,0 2 0,0 1 0,0 1 0,-1 2 0,1 0 0,-1 2 0,-1 0 0,36 20 0,43 36 0,165 137 0,-214-159 0,-13-8 0,-2 3 0,-1 0 0,39 52 0,86 138 0,-138-191 0,-7-7 0,-1 0 0,23 63 0,11 21 0,135 269 0,-132-266 0,16 47 0,49 98 0,17 19 0,-105-211 0,42 130 0,-16-37 0,-40-116 0,12 58 0,4 11 0,13 74 0,-16-56 0,19 75 0,-19-34 0,-13-103 0,-3-19 0,-3 0 0,7 79 0,-15-101 0,13 54 0,-9-54 0,4 53 0,9 60 0,-12-98 0,5 71 0,-6-35 0,3 0 0,35 132 0,1 7 0,-24-87 0,41 307 0,-23-206 0,-7-57 0,5 3 131,-3-24-1627,-31-124-5330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1:51:01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24575,'-2'98'0,"5"111"0,0-193 0,1-1 0,0 0 0,1 0 0,0 0 0,2-1 0,0 1 0,0-2 0,1 1 0,16 20 0,-11-16 0,-2 0 0,0 0 0,-1 1 0,11 28 0,-18-36 0,45 158 0,-40-138 0,23 59 0,-18-58 0,11 46 0,-18-60 0,0 0 0,2 0 0,0 0 0,1-1 0,15 23 0,19 37 0,87 178 0,-111-226 0,2 0 0,1-2 0,0-1 0,2 0 0,41 32 0,2 5 0,-44-42 0,2-1 0,0-1 0,43 23 0,-38-24 0,-1 1 0,42 36 0,-54-41-136,0 0-1,1-1 1,0-1-1,1 0 1,0-2-1,1 0 1,0-1-1,1-1 0,35 9 1,-27-12-6690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95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856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15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84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44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73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70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4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570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97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47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5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2.png"/><Relationship Id="rId18" Type="http://schemas.openxmlformats.org/officeDocument/2006/relationships/customXml" Target="../ink/ink14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customXml" Target="../ink/ink11.xml"/><Relationship Id="rId17" Type="http://schemas.openxmlformats.org/officeDocument/2006/relationships/image" Target="../media/image14.png"/><Relationship Id="rId2" Type="http://schemas.openxmlformats.org/officeDocument/2006/relationships/customXml" Target="../ink/ink6.xml"/><Relationship Id="rId16" Type="http://schemas.openxmlformats.org/officeDocument/2006/relationships/customXml" Target="../ink/ink1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customXml" Target="../ink/ink10.xml"/><Relationship Id="rId19" Type="http://schemas.openxmlformats.org/officeDocument/2006/relationships/image" Target="../media/image15.png"/><Relationship Id="rId4" Type="http://schemas.openxmlformats.org/officeDocument/2006/relationships/customXml" Target="../ink/ink7.xml"/><Relationship Id="rId9" Type="http://schemas.openxmlformats.org/officeDocument/2006/relationships/image" Target="../media/image10.png"/><Relationship Id="rId14" Type="http://schemas.openxmlformats.org/officeDocument/2006/relationships/customXml" Target="../ink/ink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liveworksheets.com/worksheets/en/English_as_a_Second_Language_(ESL)/Listening_and_reading/US_natural_beauty_ub1783165iy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9FFE78-5AC0-6E37-2647-0423C8912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22" t="26262" r="20923" b="34608"/>
          <a:stretch/>
        </p:blipFill>
        <p:spPr>
          <a:xfrm>
            <a:off x="140677" y="422031"/>
            <a:ext cx="8665698" cy="643596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479FFA3-1676-8169-0DB9-6FEBDA279B0C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4DE33B6-D31E-E2D4-64BA-DFD22414EBD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0975A5C-FF77-6FA7-1B8B-B53C7924B98F}"/>
              </a:ext>
            </a:extLst>
          </p:cNvPr>
          <p:cNvSpPr txBox="1"/>
          <p:nvPr/>
        </p:nvSpPr>
        <p:spPr>
          <a:xfrm>
            <a:off x="6724356" y="14066"/>
            <a:ext cx="234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465FCEB3-1962-9540-96BC-FB0DED7A932B}"/>
                  </a:ext>
                </a:extLst>
              </p14:cNvPr>
              <p14:cNvContentPartPr/>
              <p14:nvPr/>
            </p14:nvContentPartPr>
            <p14:xfrm>
              <a:off x="1189309" y="2421600"/>
              <a:ext cx="1183680" cy="60048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465FCEB3-1962-9540-96BC-FB0DED7A93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0669" y="2412600"/>
                <a:ext cx="120132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90C4E841-1254-AEB9-92D7-763042C13993}"/>
                  </a:ext>
                </a:extLst>
              </p14:cNvPr>
              <p14:cNvContentPartPr/>
              <p14:nvPr/>
            </p14:nvContentPartPr>
            <p14:xfrm>
              <a:off x="3683029" y="3254640"/>
              <a:ext cx="1582200" cy="54216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90C4E841-1254-AEB9-92D7-763042C139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74029" y="3246000"/>
                <a:ext cx="159984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B551219F-4035-1F56-73FC-9C957423BDAD}"/>
                  </a:ext>
                </a:extLst>
              </p14:cNvPr>
              <p14:cNvContentPartPr/>
              <p14:nvPr/>
            </p14:nvContentPartPr>
            <p14:xfrm>
              <a:off x="3614269" y="4099560"/>
              <a:ext cx="1720080" cy="376920"/>
            </p14:xfrm>
          </p:contentPart>
        </mc:Choice>
        <mc:Fallback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B551219F-4035-1F56-73FC-9C957423BDA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5269" y="4090560"/>
                <a:ext cx="17377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B7F26256-5DE2-ED0F-FF04-30D7F374E2FD}"/>
                  </a:ext>
                </a:extLst>
              </p14:cNvPr>
              <p14:cNvContentPartPr/>
              <p14:nvPr/>
            </p14:nvContentPartPr>
            <p14:xfrm>
              <a:off x="6883789" y="5208360"/>
              <a:ext cx="1956600" cy="475200"/>
            </p14:xfrm>
          </p:contentPart>
        </mc:Choice>
        <mc:Fallback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B7F26256-5DE2-ED0F-FF04-30D7F374E2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74789" y="5199360"/>
                <a:ext cx="19742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0E1D9921-50A0-717A-15DF-8E7C823B148C}"/>
                  </a:ext>
                </a:extLst>
              </p14:cNvPr>
              <p14:cNvContentPartPr/>
              <p14:nvPr/>
            </p14:nvContentPartPr>
            <p14:xfrm>
              <a:off x="6704509" y="6038160"/>
              <a:ext cx="1734120" cy="640800"/>
            </p14:xfrm>
          </p:contentPart>
        </mc:Choice>
        <mc:Fallback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0E1D9921-50A0-717A-15DF-8E7C823B148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95509" y="6029160"/>
                <a:ext cx="1751760" cy="65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6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6A30995-07CC-BA77-DD5D-0564107FB81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9A10A1-DFCC-FB5B-B2E9-5A66C87261F0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1E932A06-A183-4AED-B660-FD240800A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48008"/>
              </p:ext>
            </p:extLst>
          </p:nvPr>
        </p:nvGraphicFramePr>
        <p:xfrm>
          <a:off x="184029" y="888977"/>
          <a:ext cx="5681933" cy="573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933">
                  <a:extLst>
                    <a:ext uri="{9D8B030D-6E8A-4147-A177-3AD203B41FA5}">
                      <a16:colId xmlns:a16="http://schemas.microsoft.com/office/drawing/2014/main" val="1191118818"/>
                    </a:ext>
                  </a:extLst>
                </a:gridCol>
              </a:tblGrid>
              <a:tr h="915268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hot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dry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cacti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plants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found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here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855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Taiwan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Puerto Rico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examples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52629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Niagara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565377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4. Have a smaller watershed than rivers.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55541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smaller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mountain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25212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6.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Panama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47553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7.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There´s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Mexico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Yucatán.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09121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D03DB1-A35D-42ED-8B7B-4CA6E95DF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269289"/>
              </p:ext>
            </p:extLst>
          </p:nvPr>
        </p:nvGraphicFramePr>
        <p:xfrm>
          <a:off x="6579079" y="1009745"/>
          <a:ext cx="2185358" cy="5373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358">
                  <a:extLst>
                    <a:ext uri="{9D8B030D-6E8A-4147-A177-3AD203B41FA5}">
                      <a16:colId xmlns:a16="http://schemas.microsoft.com/office/drawing/2014/main" val="1944725985"/>
                    </a:ext>
                  </a:extLst>
                </a:gridCol>
              </a:tblGrid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peninsula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414542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falls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15780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272945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island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298157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desert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618830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6488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1395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2A34310-2879-4675-BD5D-7DB33E54B52C}"/>
              </a:ext>
            </a:extLst>
          </p:cNvPr>
          <p:cNvSpPr txBox="1"/>
          <p:nvPr/>
        </p:nvSpPr>
        <p:spPr>
          <a:xfrm>
            <a:off x="0" y="324025"/>
            <a:ext cx="42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Match </a:t>
            </a:r>
            <a:r>
              <a:rPr lang="es-MX" dirty="0" err="1"/>
              <a:t>each</a:t>
            </a:r>
            <a:r>
              <a:rPr lang="es-MX" dirty="0"/>
              <a:t> </a:t>
            </a:r>
            <a:r>
              <a:rPr lang="es-MX" dirty="0" err="1"/>
              <a:t>sentence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word</a:t>
            </a:r>
            <a:endParaRPr lang="es-MX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EF5DCCE6-F2C0-2295-D331-A634F399221E}"/>
                  </a:ext>
                </a:extLst>
              </p14:cNvPr>
              <p14:cNvContentPartPr/>
              <p14:nvPr/>
            </p14:nvContentPartPr>
            <p14:xfrm>
              <a:off x="4807309" y="1404240"/>
              <a:ext cx="1999440" cy="489960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EF5DCCE6-F2C0-2295-D331-A634F39922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8309" y="1395600"/>
                <a:ext cx="2017080" cy="49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CD19554C-6F8B-1844-994E-F521A3733E70}"/>
                  </a:ext>
                </a:extLst>
              </p14:cNvPr>
              <p14:cNvContentPartPr/>
              <p14:nvPr/>
            </p14:nvContentPartPr>
            <p14:xfrm>
              <a:off x="3534709" y="2977800"/>
              <a:ext cx="3822480" cy="170604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CD19554C-6F8B-1844-994E-F521A3733E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6069" y="2968800"/>
                <a:ext cx="3840120" cy="17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0837C7DC-D63A-7D52-BA05-99DF27B3B27E}"/>
                  </a:ext>
                </a:extLst>
              </p14:cNvPr>
              <p14:cNvContentPartPr/>
              <p14:nvPr/>
            </p14:nvContentPartPr>
            <p14:xfrm>
              <a:off x="5735749" y="1398840"/>
              <a:ext cx="969480" cy="235476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0837C7DC-D63A-7D52-BA05-99DF27B3B2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26749" y="1390200"/>
                <a:ext cx="987120" cy="23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0604CD7A-3F14-97E6-E661-68DFEA460913}"/>
                  </a:ext>
                </a:extLst>
              </p14:cNvPr>
              <p14:cNvContentPartPr/>
              <p14:nvPr/>
            </p14:nvContentPartPr>
            <p14:xfrm>
              <a:off x="6704869" y="3768000"/>
              <a:ext cx="457200" cy="735120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0604CD7A-3F14-97E6-E661-68DFEA4609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869" y="3759360"/>
                <a:ext cx="474840" cy="7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480D2E9A-99C1-CB52-9FA1-77182B0BB044}"/>
                  </a:ext>
                </a:extLst>
              </p14:cNvPr>
              <p14:cNvContentPartPr/>
              <p14:nvPr/>
            </p14:nvContentPartPr>
            <p14:xfrm>
              <a:off x="4779589" y="2132520"/>
              <a:ext cx="2423520" cy="98532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480D2E9A-99C1-CB52-9FA1-77182B0BB04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70589" y="2123880"/>
                <a:ext cx="2441160" cy="10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29F9D15B-9311-891F-372B-D6272E6D0A38}"/>
                  </a:ext>
                </a:extLst>
              </p14:cNvPr>
              <p14:cNvContentPartPr/>
              <p14:nvPr/>
            </p14:nvContentPartPr>
            <p14:xfrm>
              <a:off x="4184149" y="5472600"/>
              <a:ext cx="2894400" cy="555480"/>
            </p14:xfrm>
          </p:contentPart>
        </mc:Choice>
        <mc:Fallback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29F9D15B-9311-891F-372B-D6272E6D0A3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75149" y="5463600"/>
                <a:ext cx="291204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17BA4D98-9059-DACE-4C75-3E8B19C91FBD}"/>
                  </a:ext>
                </a:extLst>
              </p14:cNvPr>
              <p14:cNvContentPartPr/>
              <p14:nvPr/>
            </p14:nvContentPartPr>
            <p14:xfrm>
              <a:off x="5056429" y="2244480"/>
              <a:ext cx="1937880" cy="1649520"/>
            </p14:xfrm>
          </p:contentPart>
        </mc:Choice>
        <mc:Fallback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17BA4D98-9059-DACE-4C75-3E8B19C91FB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47789" y="2235480"/>
                <a:ext cx="1955520" cy="16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8E3B6382-7FDB-3E6A-47FB-C02E35A09236}"/>
                  </a:ext>
                </a:extLst>
              </p14:cNvPr>
              <p14:cNvContentPartPr/>
              <p14:nvPr/>
            </p14:nvContentPartPr>
            <p14:xfrm>
              <a:off x="4530109" y="3892560"/>
              <a:ext cx="360" cy="360"/>
            </p14:xfrm>
          </p:contentPart>
        </mc:Choice>
        <mc:Fallback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8E3B6382-7FDB-3E6A-47FB-C02E35A0923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21469" y="38839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BB2FAA70-DD91-7295-8A62-21499E0F96D2}"/>
                  </a:ext>
                </a:extLst>
              </p14:cNvPr>
              <p14:cNvContentPartPr/>
              <p14:nvPr/>
            </p14:nvContentPartPr>
            <p14:xfrm>
              <a:off x="4530109" y="3892560"/>
              <a:ext cx="2522880" cy="1583640"/>
            </p14:xfrm>
          </p:contentPart>
        </mc:Choice>
        <mc:Fallback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BB2FAA70-DD91-7295-8A62-21499E0F96D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21469" y="3883920"/>
                <a:ext cx="2540520" cy="160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606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D3E130-2001-435D-1A5E-283D4F8E9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77" t="22978" r="19846" b="30229"/>
          <a:stretch/>
        </p:blipFill>
        <p:spPr>
          <a:xfrm>
            <a:off x="196948" y="422032"/>
            <a:ext cx="8750103" cy="64219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9ACEF3E-9B47-6B6C-E16E-6034C9C7900D}"/>
              </a:ext>
            </a:extLst>
          </p:cNvPr>
          <p:cNvSpPr txBox="1"/>
          <p:nvPr/>
        </p:nvSpPr>
        <p:spPr>
          <a:xfrm>
            <a:off x="6822832" y="14066"/>
            <a:ext cx="233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B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F48639-62DA-FFDE-7FE2-98963AE693B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A4F25AC-7FBF-AF6D-7029-01AD703ADDF7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92DEAE5-091C-BBE5-DD84-988D31117D3E}"/>
              </a:ext>
            </a:extLst>
          </p:cNvPr>
          <p:cNvSpPr txBox="1"/>
          <p:nvPr/>
        </p:nvSpPr>
        <p:spPr>
          <a:xfrm>
            <a:off x="2189018" y="322810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river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386E924-52FF-CEA2-45BF-7F78463E50AD}"/>
              </a:ext>
            </a:extLst>
          </p:cNvPr>
          <p:cNvSpPr txBox="1"/>
          <p:nvPr/>
        </p:nvSpPr>
        <p:spPr>
          <a:xfrm>
            <a:off x="1274618" y="605736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mount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07E55D-8DAC-2A45-8AEE-F9859ED36552}"/>
              </a:ext>
            </a:extLst>
          </p:cNvPr>
          <p:cNvSpPr txBox="1"/>
          <p:nvPr/>
        </p:nvSpPr>
        <p:spPr>
          <a:xfrm>
            <a:off x="2189018" y="414655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ocean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03999D-3709-53CF-1BD0-A21D2B1A0D26}"/>
              </a:ext>
            </a:extLst>
          </p:cNvPr>
          <p:cNvSpPr txBox="1"/>
          <p:nvPr/>
        </p:nvSpPr>
        <p:spPr>
          <a:xfrm>
            <a:off x="2022764" y="468518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desert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8A899B-E4A3-0D15-3B83-756CD9A09D19}"/>
              </a:ext>
            </a:extLst>
          </p:cNvPr>
          <p:cNvSpPr txBox="1"/>
          <p:nvPr/>
        </p:nvSpPr>
        <p:spPr>
          <a:xfrm>
            <a:off x="2189018" y="512591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falls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B0544CC-50D8-A1C0-C20D-C2EEFDD6D3C5}"/>
              </a:ext>
            </a:extLst>
          </p:cNvPr>
          <p:cNvSpPr txBox="1"/>
          <p:nvPr/>
        </p:nvSpPr>
        <p:spPr>
          <a:xfrm>
            <a:off x="3172691" y="561559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3215D4E-6FFE-1B47-8665-2AEA7D4EECF4}"/>
              </a:ext>
            </a:extLst>
          </p:cNvPr>
          <p:cNvSpPr txBox="1"/>
          <p:nvPr/>
        </p:nvSpPr>
        <p:spPr>
          <a:xfrm>
            <a:off x="2341418" y="338050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river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514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E5F324E-9F0F-274F-0B19-783D262D6D42}"/>
              </a:ext>
            </a:extLst>
          </p:cNvPr>
          <p:cNvSpPr txBox="1"/>
          <p:nvPr/>
        </p:nvSpPr>
        <p:spPr>
          <a:xfrm>
            <a:off x="0" y="1052793"/>
            <a:ext cx="8686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https://www.liveworksheets.com/worksheets/en/English_as_a_Second_Language_(ESL)/Listening_and_reading/US_natural_beauty_ub1783165iy</a:t>
            </a:r>
            <a:endParaRPr lang="es-MX" dirty="0"/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FE7805-2054-3953-F049-E0603C7C50E7}"/>
              </a:ext>
            </a:extLst>
          </p:cNvPr>
          <p:cNvSpPr txBox="1"/>
          <p:nvPr/>
        </p:nvSpPr>
        <p:spPr>
          <a:xfrm>
            <a:off x="-1" y="429459"/>
            <a:ext cx="8440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link,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listening</a:t>
            </a:r>
            <a:r>
              <a:rPr lang="es-MX" dirty="0"/>
              <a:t>, Reading and </a:t>
            </a:r>
            <a:r>
              <a:rPr lang="es-MX" dirty="0" err="1"/>
              <a:t>vocabulary</a:t>
            </a:r>
            <a:r>
              <a:rPr lang="es-MX" dirty="0"/>
              <a:t> </a:t>
            </a:r>
            <a:r>
              <a:rPr lang="es-MX" dirty="0" err="1"/>
              <a:t>then</a:t>
            </a:r>
            <a:r>
              <a:rPr lang="es-MX" dirty="0"/>
              <a:t> share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83B6D-B57E-F231-B42F-66579F2C03B0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/Reading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31FFBF-6346-38C4-0594-5DF214766F2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48C6768-D968-D198-D83D-53318B8D94A1}"/>
              </a:ext>
            </a:extLst>
          </p:cNvPr>
          <p:cNvSpPr/>
          <p:nvPr/>
        </p:nvSpPr>
        <p:spPr>
          <a:xfrm>
            <a:off x="139214" y="1685477"/>
            <a:ext cx="11620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E8804D-6D40-5F8E-ED3A-D7453AB049F8}"/>
              </a:ext>
            </a:extLst>
          </p:cNvPr>
          <p:cNvSpPr txBox="1"/>
          <p:nvPr/>
        </p:nvSpPr>
        <p:spPr>
          <a:xfrm>
            <a:off x="1249974" y="1701596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FE4236-081F-A73E-01A4-52C194AC9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3309" y="1520638"/>
            <a:ext cx="3855749" cy="559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1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183</Words>
  <Application>Microsoft Office PowerPoint</Application>
  <PresentationFormat>Carta (216 x 279 mm)</PresentationFormat>
  <Paragraphs>31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Alexandra Xetzemany Duenas Gaona</dc:creator>
  <cp:lastModifiedBy>Karla Marines</cp:lastModifiedBy>
  <cp:revision>4</cp:revision>
  <dcterms:created xsi:type="dcterms:W3CDTF">2024-02-11T23:41:42Z</dcterms:created>
  <dcterms:modified xsi:type="dcterms:W3CDTF">2024-02-16T02:12:16Z</dcterms:modified>
</cp:coreProperties>
</file>