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45682E-4D5F-432C-A97D-FD2402491BF3}" v="2" dt="2024-02-15T21:52:35.3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4:35.918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78 24575,'19'-1'0,"0"-1"0,0-1 0,30-8 0,34-6 0,-28 11 0,65-17 0,-100 19 0,0 0 0,1 1 0,-1 1 0,0 1 0,1 0 0,-1 2 0,1 1 0,-1 0 0,40 10 0,-46-7 0,0 0 0,-1 1 0,1 0 0,-1 1 0,-1 1 0,1 0 0,-1 1 0,-1 0 0,1 0 0,-1 1 0,-1 1 0,0 0 0,-1 0 0,13 20 0,196 330 0,-196-320 0,-3 0 0,-1 0 0,-2 2 0,13 54 0,27 183 0,-36-166 0,7 116 0,-21-151 0,25 125 0,-11-137 0,-13-47 0,-1 0 0,0 0 0,3 31 0,-4 107 0,-25 265 0,-2-52 0,14-186 0,-60 346 0,52-436 0,3 0 0,4 1 0,5 0 0,13 162 0,5-128 0,88 586 0,41 44 0,-76-411 0,-54-278 0,-11-51 0,1 0 0,1-1 0,1 0 0,1 0 0,8 19 0,-13-35 0,15 31 0,34 52 0,-42-74 0,1-1 0,0 0 0,1 0 0,0-1 0,1 0 0,0-1 0,19 12 0,75 34 0,11 7 0,-104-54 0,0 0 0,-1 1 0,0 0 0,-1 1 0,0 0 0,18 23 0,-21-20 0,-1 1 0,0 0 0,-1 0 0,0 1 0,-1-1 0,-1 1 0,0 0 0,0 16 0,9 36 0,22 90 0,-16-67 0,42 126 0,-35-145 0,3-2 0,3 0 0,44 69 0,-60-114 0,1-1 0,1-1 0,1-1 0,1 0 0,0-2 0,2 0 0,0-1 0,1-1 0,1-1 0,0-1 0,41 19 0,-50-27 0,0 1 0,24 18 0,25 14 0,-48-31 0,0 0 0,-1 1 0,0 1 0,-1 0 0,-1 1 0,1 0 0,-2 1 0,18 24 0,-19-23 0,2 0 0,-1 0 0,2-1 0,0 0 0,0-1 0,1-1 0,1 0 0,22 13 0,152 52 0,-20-9 0,-120-46 0,82 22 0,-99-37-148,-1-2 1,1 0-1,-1-3 0,38-1 0,-51-1-478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4:43.57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1 24575,'14'1'0,"-1"1"0,0 1 0,0 0 0,0 1 0,0 0 0,20 11 0,16 4 0,138 47 0,235 68 0,-234-83 0,79 18 0,-145-44 0,-2 6 0,-1 5 0,192 87 0,-233-85 0,-2 3 0,-2 3 0,-2 4 0,-2 2 0,-3 4 0,71 71 0,1 20 0,140 138 0,290 196 0,-490-422 0,376 258 0,-404-279 0,-1 1 0,-1 3 0,56 60 0,117 151 0,-193-216 0,13 16 0,-2 1 0,-3 3 0,-2 1 0,-3 1 0,27 64 0,33 129 0,-74-205 0,-7-16 0,1-1 0,2 0 0,31 48 0,-28-52 0,-2-2 0,0-1 0,2-1 0,0 0 0,1-1 0,34 27 0,-13-15 67,44 44 0,11 10-1566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4:48.929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2929 24575,'38'0'0,"-16"1"0,1-1 0,0 0 0,0-2 0,-1-1 0,1-1 0,40-12 0,34-25 0,95-58 0,-58 28 0,1351-771 0,-769 299 0,-388 281 0,-156 131 0,234-134 0,-68 53 0,-316 197 0,69-39 0,139-60 0,-180 91 0,253-100 0,-240 103 0,1 3 0,127-16 0,-82 20 0,224-12 0,-236 23 0,136 7 0,-137 14 0,-27-3 0,80 20 0,-99-22 0,86 13 0,-120-25 0,0-1 0,-1 2 0,0 0 0,1 1 0,-1 0 0,0 1 0,-1 1 0,1 0 0,-1 1 0,18 12 0,49 35-1365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5:00.055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0 24575,'0'1'0,"0"0"0,1 1 0,-1-1 0,1 0 0,-1 0 0,0 0 0,1 0 0,0 0 0,-1 0 0,1 0 0,0 0 0,-1 0 0,1 0 0,0 0 0,0-1 0,0 1 0,0 0 0,0 0 0,0-1 0,0 1 0,0-1 0,1 1 0,32 13 0,-16-8 0,37 16 0,0-2 0,2-3 0,86 15 0,247 23 0,-111-19 0,421 89 0,-592-96 0,109 45 0,-24-6 0,-128-45 0,122 61 0,51 51 0,-222-126 0,6 7 0,0 1 0,-1 0 0,-1 2 0,34 39 0,-30-32 0,0 0 0,32 24 0,130 80 0,-48-35 0,190 157 0,-147-110 0,-5 13 0,-116-98 0,115 84 0,-14-34 0,6-7 0,3-8 0,256 100 0,-18-23 0,-359-143 0,-2 2 0,-2 3 0,0 1 0,-2 2 0,68 71 0,166 224 0,-105-116 0,-148-186 0,0-2 0,2 0 0,1-2 0,1-1 0,1-1 0,0-1 0,2-2 0,0-1 0,1-2 0,0 0 0,1-3 0,39 10 0,-26-12-86,-33-8-30,-1 0 0,1 1-1,-1 0 1,0 0 0,0 2-1,0-1 1,0 2 0,-1-1 0,0 2-1,12 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5:04.20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4358 24575,'49'-2'0,"0"-3"0,0-2 0,-1-2 0,73-23 0,-69 17 0,1105-376 0,-38-105 0,-507 186 0,263-122 0,-517 251 0,-85 40 0,73-18 0,191-97 0,170-108 0,-505 270 0,-128 62 0,-1-2 0,82-54 0,-31 14 0,230-101 0,-314 157 0,132-54 0,32-15 0,70-28 0,160-81 0,-382 173 0,50-25 0,51-21 0,-128 60 0,0 2 0,1 0 0,0 1 0,37-3 0,-26 4 0,-1-1 0,0-2 0,54-19 0,-42 11 0,-25 11 0,1 0 0,34-3 0,36-7 0,-32-1 0,9-1 0,-2-3 0,115-50 0,-43 8-682,173-53-1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5:10.332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0 233 24575,'105'-1'0,"154"-21"0,560-83 0,1266 0 0,-2072 105 0,469 7 0,-3 35 0,-281-14 0,549 96 0,-596-91 0,229 57 0,-231-47 0,321 105 0,-383-114 0,-2 3 0,-2 3 0,102 67 0,-121-65 0,-3 3 0,-2 2 0,-1 3 0,80 91 0,-62-62 0,-50-54 0,-1 0 0,34 48 0,55 106 0,84 114 0,-125-207 0,3-4 0,3-3 0,98 75 0,-121-102 39,-45-39-320,2-1 0,-1-1 1,2 0-1,25 16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15T18:05:16.786"/>
    </inkml:context>
    <inkml:brush xml:id="br0">
      <inkml:brushProperty name="width" value="0.35" units="cm"/>
      <inkml:brushProperty name="height" value="0.35" units="cm"/>
      <inkml:brushProperty name="color" value="#FFC114"/>
    </inkml:brush>
  </inkml:definitions>
  <inkml:trace contextRef="#ctx0" brushRef="#br0">1 13175 24575,'6'0'0,"1"-1"0,-1 0 0,0 0 0,1 0 0,-1-1 0,0 0 0,0 0 0,0-1 0,0 0 0,0 0 0,9-7 0,5-6 0,32-30 0,-21 17 0,127-100 0,181-112 0,-3 4 0,-283 194 0,-3-2 0,68-77 0,72-114 0,-119 143 0,121-149 0,169-222 0,-27-20 0,-318 460 0,-2-1 0,-1 0 0,-1-1 0,-1-1 0,-2 0 0,0 0 0,7-45 0,123-570 0,43 7 0,-63 229 0,125-341 0,-12 43 0,-214 643 0,-3-1 0,-2 0 0,-3-1 0,2-82 0,-11 131 0,1 0 0,1 1 0,0-1 0,1 1 0,0-1 0,1 1 0,0 1 0,1-1 0,1 1 0,13-19 0,16-36 0,171-486 0,-175 456 0,33-106 0,-8-2 0,52-381 0,-36-166 0,18-141 0,92-160 0,-109 760 0,198-497 0,-266 776 0,12-28 0,28-48 0,-39 79 0,-1 1 0,1 0 0,1 1 0,0-1 0,0 1 0,1 1 0,0 0 0,0 0 0,15-9 0,-14 12 0,-1 0 0,0-1 0,0 0 0,-1 0 0,0-1 0,0 0 0,0 0 0,-1-1 0,0 0 0,-1 0 0,0-1 0,0 0 0,-1 0 0,0 0 0,0-1 0,-1 0 0,0 1 0,-1-2 0,3-16 0,10-64 0,-12 61 0,1 1 0,1-1 0,13-33 0,10-14 0,3 0 0,3 3 0,4 0 0,76-108 0,-79 128 45,-25 37-398,-1 0 1,2 1-1,13-15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1191BB7-6F92-7403-AD2F-61267868996D}"/>
              </a:ext>
            </a:extLst>
          </p:cNvPr>
          <p:cNvSpPr/>
          <p:nvPr/>
        </p:nvSpPr>
        <p:spPr>
          <a:xfrm>
            <a:off x="595746" y="2410692"/>
            <a:ext cx="609600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4B772DDF-1EC6-776B-1EBE-2FA0290654D5}"/>
              </a:ext>
            </a:extLst>
          </p:cNvPr>
          <p:cNvSpPr/>
          <p:nvPr/>
        </p:nvSpPr>
        <p:spPr>
          <a:xfrm>
            <a:off x="3671455" y="3167390"/>
            <a:ext cx="609600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F36D903C-7AE4-5508-3821-4DE283B65E5A}"/>
              </a:ext>
            </a:extLst>
          </p:cNvPr>
          <p:cNvSpPr/>
          <p:nvPr/>
        </p:nvSpPr>
        <p:spPr>
          <a:xfrm>
            <a:off x="6858001" y="4003964"/>
            <a:ext cx="609600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79BB2F0-629B-6B7D-9FDF-F4B595EA9ADB}"/>
              </a:ext>
            </a:extLst>
          </p:cNvPr>
          <p:cNvSpPr/>
          <p:nvPr/>
        </p:nvSpPr>
        <p:spPr>
          <a:xfrm>
            <a:off x="6858001" y="5169372"/>
            <a:ext cx="609600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DA650D0D-5DC4-DB1E-9ABD-533E8613DB4D}"/>
              </a:ext>
            </a:extLst>
          </p:cNvPr>
          <p:cNvSpPr/>
          <p:nvPr/>
        </p:nvSpPr>
        <p:spPr>
          <a:xfrm>
            <a:off x="3643746" y="5969022"/>
            <a:ext cx="609600" cy="5232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A3769F7E-0F9A-3209-E0DE-C2F37D058FF6}"/>
                  </a:ext>
                </a:extLst>
              </p14:cNvPr>
              <p14:cNvContentPartPr/>
              <p14:nvPr/>
            </p14:nvContentPartPr>
            <p14:xfrm>
              <a:off x="5749069" y="1384800"/>
              <a:ext cx="1357920" cy="30916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A3769F7E-0F9A-3209-E0DE-C2F37D058FF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86429" y="1321800"/>
                <a:ext cx="1483560" cy="321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0073C426-AF1F-5D4F-EE80-7B1AE04A285D}"/>
                  </a:ext>
                </a:extLst>
              </p14:cNvPr>
              <p14:cNvContentPartPr/>
              <p14:nvPr/>
            </p14:nvContentPartPr>
            <p14:xfrm>
              <a:off x="5181709" y="2230080"/>
              <a:ext cx="1909080" cy="143136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0073C426-AF1F-5D4F-EE80-7B1AE04A285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8709" y="2167440"/>
                <a:ext cx="2034720" cy="155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C58BB060-088F-261C-B2A4-AA22FB3958B6}"/>
                  </a:ext>
                </a:extLst>
              </p14:cNvPr>
              <p14:cNvContentPartPr/>
              <p14:nvPr/>
            </p14:nvContentPartPr>
            <p14:xfrm>
              <a:off x="4779589" y="1979880"/>
              <a:ext cx="2396160" cy="10551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C58BB060-088F-261C-B2A4-AA22FB3958B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16589" y="1916880"/>
                <a:ext cx="2521800" cy="11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08C8BDE2-8C3E-DE3D-BF3C-2957F89C2870}"/>
                  </a:ext>
                </a:extLst>
              </p14:cNvPr>
              <p14:cNvContentPartPr/>
              <p14:nvPr/>
            </p14:nvContentPartPr>
            <p14:xfrm>
              <a:off x="4516429" y="3810120"/>
              <a:ext cx="2515680" cy="135216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08C8BDE2-8C3E-DE3D-BF3C-2957F89C28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53789" y="3747120"/>
                <a:ext cx="2641320" cy="14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A0443C99-E0D3-0F2A-D70C-D1FD6DA88841}"/>
                  </a:ext>
                </a:extLst>
              </p14:cNvPr>
              <p14:cNvContentPartPr/>
              <p14:nvPr/>
            </p14:nvContentPartPr>
            <p14:xfrm>
              <a:off x="3560269" y="3016680"/>
              <a:ext cx="3678480" cy="15692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A0443C99-E0D3-0F2A-D70C-D1FD6DA8884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97629" y="2953680"/>
                <a:ext cx="3804120" cy="169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46146196-46EE-A5D0-62FE-474DD038E48B}"/>
                  </a:ext>
                </a:extLst>
              </p14:cNvPr>
              <p14:cNvContentPartPr/>
              <p14:nvPr/>
            </p14:nvContentPartPr>
            <p14:xfrm>
              <a:off x="4184149" y="5346960"/>
              <a:ext cx="2954160" cy="8136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46146196-46EE-A5D0-62FE-474DD038E48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121149" y="5283960"/>
                <a:ext cx="3079800" cy="9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FA017067-6444-E672-7A1E-BD7FAA598AED}"/>
                  </a:ext>
                </a:extLst>
              </p14:cNvPr>
              <p14:cNvContentPartPr/>
              <p14:nvPr/>
            </p14:nvContentPartPr>
            <p14:xfrm>
              <a:off x="4876789" y="1477320"/>
              <a:ext cx="1953000" cy="474336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FA017067-6444-E672-7A1E-BD7FAA598A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14149" y="1414320"/>
                <a:ext cx="2078640" cy="486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1313D07E-9F67-E685-C61F-11C0EFB7917F}"/>
              </a:ext>
            </a:extLst>
          </p:cNvPr>
          <p:cNvSpPr txBox="1"/>
          <p:nvPr/>
        </p:nvSpPr>
        <p:spPr>
          <a:xfrm>
            <a:off x="2105891" y="3187662"/>
            <a:ext cx="713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River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F47125-4B6A-BC41-E83A-35BF83F53BE8}"/>
              </a:ext>
            </a:extLst>
          </p:cNvPr>
          <p:cNvSpPr txBox="1"/>
          <p:nvPr/>
        </p:nvSpPr>
        <p:spPr>
          <a:xfrm>
            <a:off x="1870364" y="3754582"/>
            <a:ext cx="1136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r>
              <a:rPr lang="es-MX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DF5F7D-5F06-6719-6925-09E77514BBB7}"/>
              </a:ext>
            </a:extLst>
          </p:cNvPr>
          <p:cNvSpPr txBox="1"/>
          <p:nvPr/>
        </p:nvSpPr>
        <p:spPr>
          <a:xfrm>
            <a:off x="2105891" y="4123914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Ocean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E74B531-15AF-266E-FBB2-0302A7487336}"/>
              </a:ext>
            </a:extLst>
          </p:cNvPr>
          <p:cNvSpPr txBox="1"/>
          <p:nvPr/>
        </p:nvSpPr>
        <p:spPr>
          <a:xfrm>
            <a:off x="2013525" y="467791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Desert</a:t>
            </a:r>
            <a:r>
              <a:rPr lang="es-MX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E6D707-8E6E-D866-E5AA-E784D66A20A9}"/>
              </a:ext>
            </a:extLst>
          </p:cNvPr>
          <p:cNvSpPr txBox="1"/>
          <p:nvPr/>
        </p:nvSpPr>
        <p:spPr>
          <a:xfrm>
            <a:off x="2105891" y="5237018"/>
            <a:ext cx="55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Fall</a:t>
            </a:r>
            <a:r>
              <a:rPr lang="es-MX" dirty="0"/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709EB9-BBDC-D53E-CAF6-31C8E86FDFDC}"/>
              </a:ext>
            </a:extLst>
          </p:cNvPr>
          <p:cNvSpPr txBox="1"/>
          <p:nvPr/>
        </p:nvSpPr>
        <p:spPr>
          <a:xfrm>
            <a:off x="3103418" y="5606350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A3C2AA-6EDE-5A26-CDAB-8DB983358A73}"/>
              </a:ext>
            </a:extLst>
          </p:cNvPr>
          <p:cNvSpPr txBox="1"/>
          <p:nvPr/>
        </p:nvSpPr>
        <p:spPr>
          <a:xfrm>
            <a:off x="995316" y="6122910"/>
            <a:ext cx="875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Mount 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327B3D-8B53-81AC-4FCD-1AF1C43EF1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2207651"/>
            <a:ext cx="3953162" cy="2964872"/>
          </a:xfrm>
          <a:prstGeom prst="rect">
            <a:avLst/>
          </a:prstGeom>
        </p:spPr>
      </p:pic>
      <p:pic>
        <p:nvPicPr>
          <p:cNvPr id="11" name="Imagen 10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4EBC6E2D-6708-69EC-4965-9000C7C2C6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2166866"/>
            <a:ext cx="3740727" cy="280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183</Words>
  <Application>Microsoft Office PowerPoint</Application>
  <PresentationFormat>Carta (216 x 279 mm)</PresentationFormat>
  <Paragraphs>31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baenagarcia2021@gmail.com</cp:lastModifiedBy>
  <cp:revision>5</cp:revision>
  <dcterms:created xsi:type="dcterms:W3CDTF">2024-02-11T23:41:42Z</dcterms:created>
  <dcterms:modified xsi:type="dcterms:W3CDTF">2024-02-15T21:53:13Z</dcterms:modified>
</cp:coreProperties>
</file>