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72497" y="446633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B97156F-660E-958D-24FB-324AAF9C673C}"/>
              </a:ext>
            </a:extLst>
          </p:cNvPr>
          <p:cNvSpPr/>
          <p:nvPr/>
        </p:nvSpPr>
        <p:spPr>
          <a:xfrm>
            <a:off x="739587" y="2474258"/>
            <a:ext cx="1680883" cy="3496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89E880B-0A5A-B6BC-BB71-C37CCFCB49A8}"/>
              </a:ext>
            </a:extLst>
          </p:cNvPr>
          <p:cNvSpPr/>
          <p:nvPr/>
        </p:nvSpPr>
        <p:spPr>
          <a:xfrm>
            <a:off x="7057312" y="5289176"/>
            <a:ext cx="1680883" cy="3496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4CD8333-7EAF-4952-A17B-B188C4554550}"/>
              </a:ext>
            </a:extLst>
          </p:cNvPr>
          <p:cNvSpPr/>
          <p:nvPr/>
        </p:nvSpPr>
        <p:spPr>
          <a:xfrm>
            <a:off x="3633084" y="3291748"/>
            <a:ext cx="1680883" cy="3496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BA3B6F8-5DE9-0F0B-320F-1E4B0AECBEC9}"/>
              </a:ext>
            </a:extLst>
          </p:cNvPr>
          <p:cNvSpPr/>
          <p:nvPr/>
        </p:nvSpPr>
        <p:spPr>
          <a:xfrm>
            <a:off x="3564904" y="6136863"/>
            <a:ext cx="1680883" cy="3496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49D7869-0888-5030-0C1B-DF54FE499C4D}"/>
              </a:ext>
            </a:extLst>
          </p:cNvPr>
          <p:cNvSpPr/>
          <p:nvPr/>
        </p:nvSpPr>
        <p:spPr>
          <a:xfrm>
            <a:off x="3593232" y="4116501"/>
            <a:ext cx="1680883" cy="34962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23B01B8-EC53-BBC2-5545-14D417788FEA}"/>
              </a:ext>
            </a:extLst>
          </p:cNvPr>
          <p:cNvCxnSpPr>
            <a:cxnSpLocks/>
          </p:cNvCxnSpPr>
          <p:nvPr/>
        </p:nvCxnSpPr>
        <p:spPr>
          <a:xfrm>
            <a:off x="4572000" y="1532964"/>
            <a:ext cx="2420471" cy="275664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514E7F0-F675-65A5-46D5-B31D3E2B16D0}"/>
              </a:ext>
            </a:extLst>
          </p:cNvPr>
          <p:cNvCxnSpPr>
            <a:cxnSpLocks/>
          </p:cNvCxnSpPr>
          <p:nvPr/>
        </p:nvCxnSpPr>
        <p:spPr>
          <a:xfrm>
            <a:off x="4780726" y="2404868"/>
            <a:ext cx="2447787" cy="129177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0508DDE-E9E7-F475-9840-83B7E9587BB5}"/>
              </a:ext>
            </a:extLst>
          </p:cNvPr>
          <p:cNvCxnSpPr>
            <a:cxnSpLocks/>
          </p:cNvCxnSpPr>
          <p:nvPr/>
        </p:nvCxnSpPr>
        <p:spPr>
          <a:xfrm flipV="1">
            <a:off x="4690021" y="2205318"/>
            <a:ext cx="2511176" cy="7227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247A0CC-C3EB-376B-BC28-1669CE7FA0FE}"/>
              </a:ext>
            </a:extLst>
          </p:cNvPr>
          <p:cNvCxnSpPr>
            <a:cxnSpLocks/>
          </p:cNvCxnSpPr>
          <p:nvPr/>
        </p:nvCxnSpPr>
        <p:spPr>
          <a:xfrm>
            <a:off x="4363274" y="3822512"/>
            <a:ext cx="2837923" cy="14791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9B6CB12-E8EA-CB65-4EE4-D21429553030}"/>
              </a:ext>
            </a:extLst>
          </p:cNvPr>
          <p:cNvCxnSpPr>
            <a:cxnSpLocks/>
          </p:cNvCxnSpPr>
          <p:nvPr/>
        </p:nvCxnSpPr>
        <p:spPr>
          <a:xfrm flipV="1">
            <a:off x="3556832" y="3035488"/>
            <a:ext cx="3671681" cy="16624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099C71C-5F25-FE94-5660-83E8C4A7C543}"/>
              </a:ext>
            </a:extLst>
          </p:cNvPr>
          <p:cNvCxnSpPr>
            <a:cxnSpLocks/>
          </p:cNvCxnSpPr>
          <p:nvPr/>
        </p:nvCxnSpPr>
        <p:spPr>
          <a:xfrm>
            <a:off x="4161228" y="5493778"/>
            <a:ext cx="3039969" cy="58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673C43D-63F7-6DB1-7795-B7B79B416772}"/>
              </a:ext>
            </a:extLst>
          </p:cNvPr>
          <p:cNvCxnSpPr>
            <a:cxnSpLocks/>
          </p:cNvCxnSpPr>
          <p:nvPr/>
        </p:nvCxnSpPr>
        <p:spPr>
          <a:xfrm flipH="1">
            <a:off x="4857623" y="1620317"/>
            <a:ext cx="2343574" cy="44555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13AF259-4D5A-89D6-6EAD-627A78D938BE}"/>
              </a:ext>
            </a:extLst>
          </p:cNvPr>
          <p:cNvSpPr txBox="1"/>
          <p:nvPr/>
        </p:nvSpPr>
        <p:spPr>
          <a:xfrm>
            <a:off x="2111188" y="3244334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River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A0DC09-AF01-2735-724A-46C23739DD97}"/>
              </a:ext>
            </a:extLst>
          </p:cNvPr>
          <p:cNvSpPr txBox="1"/>
          <p:nvPr/>
        </p:nvSpPr>
        <p:spPr>
          <a:xfrm>
            <a:off x="1712259" y="3737586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canyon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0B019A-5A59-AABF-82BB-2E60AC62D334}"/>
              </a:ext>
            </a:extLst>
          </p:cNvPr>
          <p:cNvSpPr txBox="1"/>
          <p:nvPr/>
        </p:nvSpPr>
        <p:spPr>
          <a:xfrm>
            <a:off x="1958788" y="4230838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ocean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F185A0-3C81-6ADC-D8DD-90D856A53E2B}"/>
              </a:ext>
            </a:extLst>
          </p:cNvPr>
          <p:cNvSpPr txBox="1"/>
          <p:nvPr/>
        </p:nvSpPr>
        <p:spPr>
          <a:xfrm>
            <a:off x="1958788" y="4724090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desert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0782E6-28CD-C239-F44E-62C3CA087B8E}"/>
              </a:ext>
            </a:extLst>
          </p:cNvPr>
          <p:cNvSpPr txBox="1"/>
          <p:nvPr/>
        </p:nvSpPr>
        <p:spPr>
          <a:xfrm>
            <a:off x="865094" y="6237236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Mount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64CB7C-4266-9AB8-9215-9962A8236EDD}"/>
              </a:ext>
            </a:extLst>
          </p:cNvPr>
          <p:cNvSpPr txBox="1"/>
          <p:nvPr/>
        </p:nvSpPr>
        <p:spPr>
          <a:xfrm>
            <a:off x="1981199" y="5210274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falls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6CA462-59E8-ADD0-586B-0DBFB292DCDF}"/>
              </a:ext>
            </a:extLst>
          </p:cNvPr>
          <p:cNvSpPr txBox="1"/>
          <p:nvPr/>
        </p:nvSpPr>
        <p:spPr>
          <a:xfrm>
            <a:off x="3088341" y="5696458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sea</a:t>
            </a:r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449178-4054-1E4A-585E-8FAE769D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305" y="2183080"/>
            <a:ext cx="5727651" cy="43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183</Words>
  <Application>Microsoft Office PowerPoint</Application>
  <PresentationFormat>Carta (216 x 279 mm)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abigail sanchez cardenas</cp:lastModifiedBy>
  <cp:revision>8</cp:revision>
  <dcterms:created xsi:type="dcterms:W3CDTF">2024-02-11T23:41:42Z</dcterms:created>
  <dcterms:modified xsi:type="dcterms:W3CDTF">2024-02-15T18:14:03Z</dcterms:modified>
</cp:coreProperties>
</file>