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75" r:id="rId6"/>
    <p:sldId id="261" r:id="rId7"/>
    <p:sldId id="264" r:id="rId8"/>
    <p:sldId id="354" r:id="rId9"/>
  </p:sldIdLst>
  <p:sldSz cx="9144000" cy="6858000" type="letter"/>
  <p:notesSz cx="6886575"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3" autoAdjust="0"/>
    <p:restoredTop sz="94660"/>
  </p:normalViewPr>
  <p:slideViewPr>
    <p:cSldViewPr snapToGrid="0" showGuides="1">
      <p:cViewPr varScale="1">
        <p:scale>
          <a:sx n="82" d="100"/>
          <a:sy n="82" d="100"/>
        </p:scale>
        <p:origin x="1493"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A81B4113-8EFE-45E1-AD1E-296ED19237E5}" type="datetimeFigureOut">
              <a:rPr lang="es-MX" smtClean="0"/>
              <a:t>28/02/2024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392475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1B4113-8EFE-45E1-AD1E-296ED19237E5}" type="datetimeFigureOut">
              <a:rPr lang="es-MX" smtClean="0"/>
              <a:t>28/02/2024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713148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1B4113-8EFE-45E1-AD1E-296ED19237E5}" type="datetimeFigureOut">
              <a:rPr lang="es-MX" smtClean="0"/>
              <a:t>28/02/2024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119628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1B4113-8EFE-45E1-AD1E-296ED19237E5}" type="datetimeFigureOut">
              <a:rPr lang="es-MX" smtClean="0"/>
              <a:t>28/02/2024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698133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A81B4113-8EFE-45E1-AD1E-296ED19237E5}" type="datetimeFigureOut">
              <a:rPr lang="es-MX" smtClean="0"/>
              <a:t>28/02/2024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2319995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81B4113-8EFE-45E1-AD1E-296ED19237E5}" type="datetimeFigureOut">
              <a:rPr lang="es-MX" smtClean="0"/>
              <a:t>28/02/2024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9001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1B4113-8EFE-45E1-AD1E-296ED19237E5}" type="datetimeFigureOut">
              <a:rPr lang="es-MX" smtClean="0"/>
              <a:t>28/02/2024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267415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81B4113-8EFE-45E1-AD1E-296ED19237E5}" type="datetimeFigureOut">
              <a:rPr lang="es-MX" smtClean="0"/>
              <a:t>28/02/2024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2069036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B4113-8EFE-45E1-AD1E-296ED19237E5}" type="datetimeFigureOut">
              <a:rPr lang="es-MX" smtClean="0"/>
              <a:t>28/02/2024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385865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A81B4113-8EFE-45E1-AD1E-296ED19237E5}" type="datetimeFigureOut">
              <a:rPr lang="es-MX" smtClean="0"/>
              <a:t>28/02/2024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2732103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A81B4113-8EFE-45E1-AD1E-296ED19237E5}" type="datetimeFigureOut">
              <a:rPr lang="es-MX" smtClean="0"/>
              <a:t>28/02/2024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11583E7-BAB4-44FF-ACF4-20CEDEAE913E}" type="slidenum">
              <a:rPr lang="es-MX" smtClean="0"/>
              <a:t>‹Nº›</a:t>
            </a:fld>
            <a:endParaRPr lang="es-MX"/>
          </a:p>
        </p:txBody>
      </p:sp>
    </p:spTree>
    <p:extLst>
      <p:ext uri="{BB962C8B-B14F-4D97-AF65-F5344CB8AC3E}">
        <p14:creationId xmlns:p14="http://schemas.microsoft.com/office/powerpoint/2010/main" val="2164139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B4113-8EFE-45E1-AD1E-296ED19237E5}" type="datetimeFigureOut">
              <a:rPr lang="es-MX" smtClean="0"/>
              <a:t>28/02/2024</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583E7-BAB4-44FF-ACF4-20CEDEAE913E}" type="slidenum">
              <a:rPr lang="es-MX" smtClean="0"/>
              <a:t>‹Nº›</a:t>
            </a:fld>
            <a:endParaRPr lang="es-MX"/>
          </a:p>
        </p:txBody>
      </p:sp>
    </p:spTree>
    <p:extLst>
      <p:ext uri="{BB962C8B-B14F-4D97-AF65-F5344CB8AC3E}">
        <p14:creationId xmlns:p14="http://schemas.microsoft.com/office/powerpoint/2010/main" val="1268811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97;p3">
            <a:extLst>
              <a:ext uri="{FF2B5EF4-FFF2-40B4-BE49-F238E27FC236}">
                <a16:creationId xmlns:a16="http://schemas.microsoft.com/office/drawing/2014/main" id="{8B70F331-8932-B0DD-36E7-260565268FCD}"/>
              </a:ext>
            </a:extLst>
          </p:cNvPr>
          <p:cNvPicPr preferRelativeResize="0"/>
          <p:nvPr/>
        </p:nvPicPr>
        <p:blipFill rotWithShape="1">
          <a:blip r:embed="rId2">
            <a:alphaModFix/>
          </a:blip>
          <a:srcRect t="17544"/>
          <a:stretch/>
        </p:blipFill>
        <p:spPr>
          <a:xfrm rot="5400000">
            <a:off x="1144129" y="-1141872"/>
            <a:ext cx="6858000" cy="9141744"/>
          </a:xfrm>
          <a:prstGeom prst="rect">
            <a:avLst/>
          </a:prstGeom>
          <a:noFill/>
          <a:ln>
            <a:noFill/>
          </a:ln>
        </p:spPr>
      </p:pic>
      <p:graphicFrame>
        <p:nvGraphicFramePr>
          <p:cNvPr id="6" name="Tabla 6">
            <a:extLst>
              <a:ext uri="{FF2B5EF4-FFF2-40B4-BE49-F238E27FC236}">
                <a16:creationId xmlns:a16="http://schemas.microsoft.com/office/drawing/2014/main" id="{3E6765AF-F827-C64A-85AF-0F0CE4A94BBE}"/>
              </a:ext>
            </a:extLst>
          </p:cNvPr>
          <p:cNvGraphicFramePr>
            <a:graphicFrameLocks noGrp="1"/>
          </p:cNvGraphicFramePr>
          <p:nvPr>
            <p:extLst>
              <p:ext uri="{D42A27DB-BD31-4B8C-83A1-F6EECF244321}">
                <p14:modId xmlns:p14="http://schemas.microsoft.com/office/powerpoint/2010/main" val="3247856213"/>
              </p:ext>
            </p:extLst>
          </p:nvPr>
        </p:nvGraphicFramePr>
        <p:xfrm>
          <a:off x="500932" y="4615258"/>
          <a:ext cx="8142136" cy="1478280"/>
        </p:xfrm>
        <a:graphic>
          <a:graphicData uri="http://schemas.openxmlformats.org/drawingml/2006/table">
            <a:tbl>
              <a:tblPr firstRow="1" bandRow="1">
                <a:tableStyleId>{5940675A-B579-460E-94D1-54222C63F5DA}</a:tableStyleId>
              </a:tblPr>
              <a:tblGrid>
                <a:gridCol w="1359766">
                  <a:extLst>
                    <a:ext uri="{9D8B030D-6E8A-4147-A177-3AD203B41FA5}">
                      <a16:colId xmlns:a16="http://schemas.microsoft.com/office/drawing/2014/main" val="2182290701"/>
                    </a:ext>
                  </a:extLst>
                </a:gridCol>
                <a:gridCol w="2264735">
                  <a:extLst>
                    <a:ext uri="{9D8B030D-6E8A-4147-A177-3AD203B41FA5}">
                      <a16:colId xmlns:a16="http://schemas.microsoft.com/office/drawing/2014/main" val="1420919125"/>
                    </a:ext>
                  </a:extLst>
                </a:gridCol>
                <a:gridCol w="4517635">
                  <a:extLst>
                    <a:ext uri="{9D8B030D-6E8A-4147-A177-3AD203B41FA5}">
                      <a16:colId xmlns:a16="http://schemas.microsoft.com/office/drawing/2014/main" val="2030283691"/>
                    </a:ext>
                  </a:extLst>
                </a:gridCol>
              </a:tblGrid>
              <a:tr h="208142">
                <a:tc>
                  <a:txBody>
                    <a:bodyPr/>
                    <a:lstStyle/>
                    <a:p>
                      <a:pPr algn="ctr"/>
                      <a:r>
                        <a:rPr lang="es-MX" sz="1100" b="1" dirty="0">
                          <a:latin typeface="Century Gothic" panose="020B0502020202020204" pitchFamily="34" charset="0"/>
                          <a:ea typeface="AG180Days" panose="02000603000000000000" pitchFamily="2" charset="0"/>
                        </a:rPr>
                        <a:t>Campo formativo </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CCFF99"/>
                    </a:solidFill>
                  </a:tcPr>
                </a:tc>
                <a:tc>
                  <a:txBody>
                    <a:bodyPr/>
                    <a:lstStyle/>
                    <a:p>
                      <a:pPr algn="ctr"/>
                      <a:r>
                        <a:rPr lang="es-MX" sz="1100" b="1" dirty="0">
                          <a:latin typeface="Century Gothic" panose="020B0502020202020204" pitchFamily="34" charset="0"/>
                          <a:ea typeface="AG180Days" panose="02000603000000000000" pitchFamily="2" charset="0"/>
                        </a:rPr>
                        <a:t>Contenidos</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1" dirty="0">
                          <a:latin typeface="Century Gothic" panose="020B0502020202020204" pitchFamily="34" charset="0"/>
                          <a:ea typeface="AG180Days" panose="02000603000000000000" pitchFamily="2" charset="0"/>
                        </a:rPr>
                        <a:t>Procesos de desarrollo </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CCECFF"/>
                    </a:solidFill>
                  </a:tcPr>
                </a:tc>
                <a:extLst>
                  <a:ext uri="{0D108BD9-81ED-4DB2-BD59-A6C34878D82A}">
                    <a16:rowId xmlns:a16="http://schemas.microsoft.com/office/drawing/2014/main" val="872954547"/>
                  </a:ext>
                </a:extLst>
              </a:tr>
              <a:tr h="501990">
                <a:tc>
                  <a:txBody>
                    <a:bodyPr/>
                    <a:lstStyle/>
                    <a:p>
                      <a:pPr algn="ctr"/>
                      <a:r>
                        <a:rPr lang="es-MX" sz="900" b="0" dirty="0">
                          <a:latin typeface="Century Gothic" panose="020B0502020202020204" pitchFamily="34" charset="0"/>
                        </a:rPr>
                        <a:t>Ética, naturaleza y sociedad</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ctr"/>
                      <a:r>
                        <a:rPr lang="es-MX" sz="900" b="0" i="0" u="none" strike="noStrike" kern="1200" baseline="0" dirty="0">
                          <a:solidFill>
                            <a:schemeClr val="tx1"/>
                          </a:solidFill>
                          <a:latin typeface="Century Gothic" panose="020B0502020202020204" pitchFamily="34" charset="0"/>
                          <a:ea typeface="+mn-ea"/>
                          <a:cs typeface="+mn-cs"/>
                        </a:rPr>
                        <a:t>Construcción de la identidad y pertenencia a una comunidad y país a partir del conocimiento de su historia, sus celebraciones, conmemoraciones</a:t>
                      </a:r>
                    </a:p>
                    <a:p>
                      <a:pPr algn="ctr"/>
                      <a:r>
                        <a:rPr lang="es-MX" sz="900" b="0" i="0" u="none" strike="noStrike" kern="1200" baseline="0" dirty="0">
                          <a:solidFill>
                            <a:schemeClr val="tx1"/>
                          </a:solidFill>
                          <a:latin typeface="Century Gothic" panose="020B0502020202020204" pitchFamily="34" charset="0"/>
                          <a:ea typeface="+mn-ea"/>
                          <a:cs typeface="+mn-cs"/>
                        </a:rPr>
                        <a:t>tradicionales y obras del patrimonio</a:t>
                      </a:r>
                    </a:p>
                    <a:p>
                      <a:pPr algn="ctr"/>
                      <a:r>
                        <a:rPr lang="es-MX" sz="900" b="0" i="0" u="none" strike="noStrike" kern="1200" baseline="0" dirty="0">
                          <a:solidFill>
                            <a:schemeClr val="tx1"/>
                          </a:solidFill>
                          <a:latin typeface="Century Gothic" panose="020B0502020202020204" pitchFamily="34" charset="0"/>
                          <a:ea typeface="+mn-ea"/>
                          <a:cs typeface="+mn-cs"/>
                        </a:rPr>
                        <a:t>artístico y cultural</a:t>
                      </a:r>
                      <a:endParaRPr lang="es-MX" sz="900"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900" b="0" i="0" u="none" strike="noStrike" kern="1200" baseline="0" dirty="0">
                          <a:solidFill>
                            <a:schemeClr val="tx1"/>
                          </a:solidFill>
                          <a:latin typeface="Century Gothic" panose="020B0502020202020204" pitchFamily="34" charset="0"/>
                          <a:ea typeface="+mn-ea"/>
                          <a:cs typeface="+mn-cs"/>
                        </a:rPr>
                        <a:t>Entiende que los símbolos patrios representan los valores y la historia de México y los explica con sus propias palabras; reconoce los lugares y momentos apropiados para usarlos.</a:t>
                      </a:r>
                      <a:endParaRPr lang="es-MX" sz="900"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extLst>
                  <a:ext uri="{0D108BD9-81ED-4DB2-BD59-A6C34878D82A}">
                    <a16:rowId xmlns:a16="http://schemas.microsoft.com/office/drawing/2014/main" val="886058984"/>
                  </a:ext>
                </a:extLst>
              </a:tr>
            </a:tbl>
          </a:graphicData>
        </a:graphic>
      </p:graphicFrame>
      <p:sp>
        <p:nvSpPr>
          <p:cNvPr id="4" name="Elipse 3">
            <a:extLst>
              <a:ext uri="{FF2B5EF4-FFF2-40B4-BE49-F238E27FC236}">
                <a16:creationId xmlns:a16="http://schemas.microsoft.com/office/drawing/2014/main" id="{B84804CE-A54E-9334-79DC-749C67E83738}"/>
              </a:ext>
            </a:extLst>
          </p:cNvPr>
          <p:cNvSpPr/>
          <p:nvPr/>
        </p:nvSpPr>
        <p:spPr>
          <a:xfrm>
            <a:off x="87705"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 name="Elipse 6">
            <a:extLst>
              <a:ext uri="{FF2B5EF4-FFF2-40B4-BE49-F238E27FC236}">
                <a16:creationId xmlns:a16="http://schemas.microsoft.com/office/drawing/2014/main" id="{2EAC32A3-9DD9-BD90-A560-20BA283568E2}"/>
              </a:ext>
            </a:extLst>
          </p:cNvPr>
          <p:cNvSpPr/>
          <p:nvPr/>
        </p:nvSpPr>
        <p:spPr>
          <a:xfrm>
            <a:off x="374068"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 name="Elipse 8">
            <a:extLst>
              <a:ext uri="{FF2B5EF4-FFF2-40B4-BE49-F238E27FC236}">
                <a16:creationId xmlns:a16="http://schemas.microsoft.com/office/drawing/2014/main" id="{6436AFFC-156E-414D-9614-E09C3ABDC4F2}"/>
              </a:ext>
            </a:extLst>
          </p:cNvPr>
          <p:cNvSpPr/>
          <p:nvPr/>
        </p:nvSpPr>
        <p:spPr>
          <a:xfrm>
            <a:off x="666638"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 name="Elipse 9">
            <a:extLst>
              <a:ext uri="{FF2B5EF4-FFF2-40B4-BE49-F238E27FC236}">
                <a16:creationId xmlns:a16="http://schemas.microsoft.com/office/drawing/2014/main" id="{F100389A-C93A-DB13-F701-598EF4EE83DB}"/>
              </a:ext>
            </a:extLst>
          </p:cNvPr>
          <p:cNvSpPr/>
          <p:nvPr/>
        </p:nvSpPr>
        <p:spPr>
          <a:xfrm>
            <a:off x="955941"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 name="Elipse 10">
            <a:extLst>
              <a:ext uri="{FF2B5EF4-FFF2-40B4-BE49-F238E27FC236}">
                <a16:creationId xmlns:a16="http://schemas.microsoft.com/office/drawing/2014/main" id="{2004619D-ED7A-1C1C-2326-0E047766D19E}"/>
              </a:ext>
            </a:extLst>
          </p:cNvPr>
          <p:cNvSpPr/>
          <p:nvPr/>
        </p:nvSpPr>
        <p:spPr>
          <a:xfrm>
            <a:off x="1239312"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 name="Elipse 11">
            <a:extLst>
              <a:ext uri="{FF2B5EF4-FFF2-40B4-BE49-F238E27FC236}">
                <a16:creationId xmlns:a16="http://schemas.microsoft.com/office/drawing/2014/main" id="{3B94BDBD-D2C6-F872-63CB-7A04CB5D7C00}"/>
              </a:ext>
            </a:extLst>
          </p:cNvPr>
          <p:cNvSpPr/>
          <p:nvPr/>
        </p:nvSpPr>
        <p:spPr>
          <a:xfrm>
            <a:off x="1522684"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 name="Elipse 13">
            <a:extLst>
              <a:ext uri="{FF2B5EF4-FFF2-40B4-BE49-F238E27FC236}">
                <a16:creationId xmlns:a16="http://schemas.microsoft.com/office/drawing/2014/main" id="{C22396DC-67E7-8369-A88A-F216CF8FE66A}"/>
              </a:ext>
            </a:extLst>
          </p:cNvPr>
          <p:cNvSpPr/>
          <p:nvPr/>
        </p:nvSpPr>
        <p:spPr>
          <a:xfrm>
            <a:off x="1764053"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 name="Elipse 14">
            <a:extLst>
              <a:ext uri="{FF2B5EF4-FFF2-40B4-BE49-F238E27FC236}">
                <a16:creationId xmlns:a16="http://schemas.microsoft.com/office/drawing/2014/main" id="{9E2DBF9E-4898-B000-B5A8-35F3F75BBF22}"/>
              </a:ext>
            </a:extLst>
          </p:cNvPr>
          <p:cNvSpPr/>
          <p:nvPr/>
        </p:nvSpPr>
        <p:spPr>
          <a:xfrm>
            <a:off x="2050416"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 name="Elipse 15">
            <a:extLst>
              <a:ext uri="{FF2B5EF4-FFF2-40B4-BE49-F238E27FC236}">
                <a16:creationId xmlns:a16="http://schemas.microsoft.com/office/drawing/2014/main" id="{3BE750A3-1D10-3951-98F9-830D563C9C66}"/>
              </a:ext>
            </a:extLst>
          </p:cNvPr>
          <p:cNvSpPr/>
          <p:nvPr/>
        </p:nvSpPr>
        <p:spPr>
          <a:xfrm>
            <a:off x="2342987"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 name="Elipse 16">
            <a:extLst>
              <a:ext uri="{FF2B5EF4-FFF2-40B4-BE49-F238E27FC236}">
                <a16:creationId xmlns:a16="http://schemas.microsoft.com/office/drawing/2014/main" id="{C17FC45F-717C-9D99-E089-EB1DDCC03EFA}"/>
              </a:ext>
            </a:extLst>
          </p:cNvPr>
          <p:cNvSpPr/>
          <p:nvPr/>
        </p:nvSpPr>
        <p:spPr>
          <a:xfrm>
            <a:off x="2632290"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 name="Elipse 17">
            <a:extLst>
              <a:ext uri="{FF2B5EF4-FFF2-40B4-BE49-F238E27FC236}">
                <a16:creationId xmlns:a16="http://schemas.microsoft.com/office/drawing/2014/main" id="{1561335A-F44C-215B-9E61-001FECD35B75}"/>
              </a:ext>
            </a:extLst>
          </p:cNvPr>
          <p:cNvSpPr/>
          <p:nvPr/>
        </p:nvSpPr>
        <p:spPr>
          <a:xfrm>
            <a:off x="2915661"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 name="Elipse 18">
            <a:extLst>
              <a:ext uri="{FF2B5EF4-FFF2-40B4-BE49-F238E27FC236}">
                <a16:creationId xmlns:a16="http://schemas.microsoft.com/office/drawing/2014/main" id="{1714A07F-C70C-05C6-DA1D-95748BEA6DB2}"/>
              </a:ext>
            </a:extLst>
          </p:cNvPr>
          <p:cNvSpPr/>
          <p:nvPr/>
        </p:nvSpPr>
        <p:spPr>
          <a:xfrm>
            <a:off x="3199032"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 name="Elipse 19">
            <a:extLst>
              <a:ext uri="{FF2B5EF4-FFF2-40B4-BE49-F238E27FC236}">
                <a16:creationId xmlns:a16="http://schemas.microsoft.com/office/drawing/2014/main" id="{5B931E42-ED97-A8A4-0C90-11DB9B9C9CF9}"/>
              </a:ext>
            </a:extLst>
          </p:cNvPr>
          <p:cNvSpPr/>
          <p:nvPr/>
        </p:nvSpPr>
        <p:spPr>
          <a:xfrm>
            <a:off x="3450508"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1" name="Elipse 20">
            <a:extLst>
              <a:ext uri="{FF2B5EF4-FFF2-40B4-BE49-F238E27FC236}">
                <a16:creationId xmlns:a16="http://schemas.microsoft.com/office/drawing/2014/main" id="{69E28F82-DB3A-13F2-C52E-16F321F8C031}"/>
              </a:ext>
            </a:extLst>
          </p:cNvPr>
          <p:cNvSpPr/>
          <p:nvPr/>
        </p:nvSpPr>
        <p:spPr>
          <a:xfrm>
            <a:off x="3736871"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2" name="Elipse 21">
            <a:extLst>
              <a:ext uri="{FF2B5EF4-FFF2-40B4-BE49-F238E27FC236}">
                <a16:creationId xmlns:a16="http://schemas.microsoft.com/office/drawing/2014/main" id="{65632BD2-4487-A399-BB25-3C5E01A09568}"/>
              </a:ext>
            </a:extLst>
          </p:cNvPr>
          <p:cNvSpPr/>
          <p:nvPr/>
        </p:nvSpPr>
        <p:spPr>
          <a:xfrm>
            <a:off x="4029442"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3" name="Elipse 22">
            <a:extLst>
              <a:ext uri="{FF2B5EF4-FFF2-40B4-BE49-F238E27FC236}">
                <a16:creationId xmlns:a16="http://schemas.microsoft.com/office/drawing/2014/main" id="{8226156E-7EBC-5350-ECCA-C40035A44996}"/>
              </a:ext>
            </a:extLst>
          </p:cNvPr>
          <p:cNvSpPr/>
          <p:nvPr/>
        </p:nvSpPr>
        <p:spPr>
          <a:xfrm>
            <a:off x="4318745"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4" name="Elipse 23">
            <a:extLst>
              <a:ext uri="{FF2B5EF4-FFF2-40B4-BE49-F238E27FC236}">
                <a16:creationId xmlns:a16="http://schemas.microsoft.com/office/drawing/2014/main" id="{5ADF58C6-25C9-2B19-0BC2-52FFBAB82713}"/>
              </a:ext>
            </a:extLst>
          </p:cNvPr>
          <p:cNvSpPr/>
          <p:nvPr/>
        </p:nvSpPr>
        <p:spPr>
          <a:xfrm>
            <a:off x="4602116"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5" name="Elipse 24">
            <a:extLst>
              <a:ext uri="{FF2B5EF4-FFF2-40B4-BE49-F238E27FC236}">
                <a16:creationId xmlns:a16="http://schemas.microsoft.com/office/drawing/2014/main" id="{082E3091-0E6F-7AEB-576A-25A78906DFD6}"/>
              </a:ext>
            </a:extLst>
          </p:cNvPr>
          <p:cNvSpPr/>
          <p:nvPr/>
        </p:nvSpPr>
        <p:spPr>
          <a:xfrm>
            <a:off x="4856705"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6" name="Elipse 25">
            <a:extLst>
              <a:ext uri="{FF2B5EF4-FFF2-40B4-BE49-F238E27FC236}">
                <a16:creationId xmlns:a16="http://schemas.microsoft.com/office/drawing/2014/main" id="{B90A935A-387B-F199-8090-A40A2772E72F}"/>
              </a:ext>
            </a:extLst>
          </p:cNvPr>
          <p:cNvSpPr/>
          <p:nvPr/>
        </p:nvSpPr>
        <p:spPr>
          <a:xfrm>
            <a:off x="5143068"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7" name="Elipse 26">
            <a:extLst>
              <a:ext uri="{FF2B5EF4-FFF2-40B4-BE49-F238E27FC236}">
                <a16:creationId xmlns:a16="http://schemas.microsoft.com/office/drawing/2014/main" id="{AA7BA2CC-9F2A-4E23-8542-20609B20F236}"/>
              </a:ext>
            </a:extLst>
          </p:cNvPr>
          <p:cNvSpPr/>
          <p:nvPr/>
        </p:nvSpPr>
        <p:spPr>
          <a:xfrm>
            <a:off x="5435638"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8" name="Elipse 27">
            <a:extLst>
              <a:ext uri="{FF2B5EF4-FFF2-40B4-BE49-F238E27FC236}">
                <a16:creationId xmlns:a16="http://schemas.microsoft.com/office/drawing/2014/main" id="{BE05E1E2-760F-23CB-DB85-3E7A293057BB}"/>
              </a:ext>
            </a:extLst>
          </p:cNvPr>
          <p:cNvSpPr/>
          <p:nvPr/>
        </p:nvSpPr>
        <p:spPr>
          <a:xfrm>
            <a:off x="5724941"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9" name="Elipse 28">
            <a:extLst>
              <a:ext uri="{FF2B5EF4-FFF2-40B4-BE49-F238E27FC236}">
                <a16:creationId xmlns:a16="http://schemas.microsoft.com/office/drawing/2014/main" id="{753A878C-E5EC-1509-4DBE-C9E829B86CFC}"/>
              </a:ext>
            </a:extLst>
          </p:cNvPr>
          <p:cNvSpPr/>
          <p:nvPr/>
        </p:nvSpPr>
        <p:spPr>
          <a:xfrm>
            <a:off x="6008312"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0" name="Elipse 29">
            <a:extLst>
              <a:ext uri="{FF2B5EF4-FFF2-40B4-BE49-F238E27FC236}">
                <a16:creationId xmlns:a16="http://schemas.microsoft.com/office/drawing/2014/main" id="{9FD977B7-350D-A8E2-82AF-2C4D3A4D8E62}"/>
              </a:ext>
            </a:extLst>
          </p:cNvPr>
          <p:cNvSpPr/>
          <p:nvPr/>
        </p:nvSpPr>
        <p:spPr>
          <a:xfrm>
            <a:off x="6291684"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1" name="Elipse 30">
            <a:extLst>
              <a:ext uri="{FF2B5EF4-FFF2-40B4-BE49-F238E27FC236}">
                <a16:creationId xmlns:a16="http://schemas.microsoft.com/office/drawing/2014/main" id="{28ECF930-7AA1-3818-C946-A2BCE2BA439E}"/>
              </a:ext>
            </a:extLst>
          </p:cNvPr>
          <p:cNvSpPr/>
          <p:nvPr/>
        </p:nvSpPr>
        <p:spPr>
          <a:xfrm>
            <a:off x="6533053"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2" name="Elipse 31">
            <a:extLst>
              <a:ext uri="{FF2B5EF4-FFF2-40B4-BE49-F238E27FC236}">
                <a16:creationId xmlns:a16="http://schemas.microsoft.com/office/drawing/2014/main" id="{C0594146-2D01-D76C-A512-B906A363F584}"/>
              </a:ext>
            </a:extLst>
          </p:cNvPr>
          <p:cNvSpPr/>
          <p:nvPr/>
        </p:nvSpPr>
        <p:spPr>
          <a:xfrm>
            <a:off x="6819416"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3" name="Elipse 32">
            <a:extLst>
              <a:ext uri="{FF2B5EF4-FFF2-40B4-BE49-F238E27FC236}">
                <a16:creationId xmlns:a16="http://schemas.microsoft.com/office/drawing/2014/main" id="{48528AC3-1182-5693-5A63-B6EDEE686CB7}"/>
              </a:ext>
            </a:extLst>
          </p:cNvPr>
          <p:cNvSpPr/>
          <p:nvPr/>
        </p:nvSpPr>
        <p:spPr>
          <a:xfrm>
            <a:off x="7111987"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4" name="Elipse 33">
            <a:extLst>
              <a:ext uri="{FF2B5EF4-FFF2-40B4-BE49-F238E27FC236}">
                <a16:creationId xmlns:a16="http://schemas.microsoft.com/office/drawing/2014/main" id="{02D63713-1A1D-BD51-1D85-1BBBEB0F1306}"/>
              </a:ext>
            </a:extLst>
          </p:cNvPr>
          <p:cNvSpPr/>
          <p:nvPr/>
        </p:nvSpPr>
        <p:spPr>
          <a:xfrm>
            <a:off x="7401290"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5" name="Elipse 34">
            <a:extLst>
              <a:ext uri="{FF2B5EF4-FFF2-40B4-BE49-F238E27FC236}">
                <a16:creationId xmlns:a16="http://schemas.microsoft.com/office/drawing/2014/main" id="{78CC0CE0-B46D-7065-6F11-7FFFFD2387F5}"/>
              </a:ext>
            </a:extLst>
          </p:cNvPr>
          <p:cNvSpPr/>
          <p:nvPr/>
        </p:nvSpPr>
        <p:spPr>
          <a:xfrm>
            <a:off x="7684661"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6" name="Elipse 35">
            <a:extLst>
              <a:ext uri="{FF2B5EF4-FFF2-40B4-BE49-F238E27FC236}">
                <a16:creationId xmlns:a16="http://schemas.microsoft.com/office/drawing/2014/main" id="{1BB99B89-BE68-27E3-1DEE-EBD05BA542D2}"/>
              </a:ext>
            </a:extLst>
          </p:cNvPr>
          <p:cNvSpPr/>
          <p:nvPr/>
        </p:nvSpPr>
        <p:spPr>
          <a:xfrm>
            <a:off x="7968032"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7" name="Elipse 36">
            <a:extLst>
              <a:ext uri="{FF2B5EF4-FFF2-40B4-BE49-F238E27FC236}">
                <a16:creationId xmlns:a16="http://schemas.microsoft.com/office/drawing/2014/main" id="{48491CEA-BC34-308B-CBEA-EDD03CACC3E4}"/>
              </a:ext>
            </a:extLst>
          </p:cNvPr>
          <p:cNvSpPr/>
          <p:nvPr/>
        </p:nvSpPr>
        <p:spPr>
          <a:xfrm>
            <a:off x="8219508"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8" name="Elipse 37">
            <a:extLst>
              <a:ext uri="{FF2B5EF4-FFF2-40B4-BE49-F238E27FC236}">
                <a16:creationId xmlns:a16="http://schemas.microsoft.com/office/drawing/2014/main" id="{2EAE98BE-D191-3CAD-8D99-4BEDF6ECBE40}"/>
              </a:ext>
            </a:extLst>
          </p:cNvPr>
          <p:cNvSpPr/>
          <p:nvPr/>
        </p:nvSpPr>
        <p:spPr>
          <a:xfrm>
            <a:off x="8505871"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9" name="Elipse 38">
            <a:extLst>
              <a:ext uri="{FF2B5EF4-FFF2-40B4-BE49-F238E27FC236}">
                <a16:creationId xmlns:a16="http://schemas.microsoft.com/office/drawing/2014/main" id="{FB01F40B-517E-E099-5420-52794D8A5CC6}"/>
              </a:ext>
            </a:extLst>
          </p:cNvPr>
          <p:cNvSpPr/>
          <p:nvPr/>
        </p:nvSpPr>
        <p:spPr>
          <a:xfrm>
            <a:off x="8798442"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0" name="Elipse 39">
            <a:extLst>
              <a:ext uri="{FF2B5EF4-FFF2-40B4-BE49-F238E27FC236}">
                <a16:creationId xmlns:a16="http://schemas.microsoft.com/office/drawing/2014/main" id="{A4A1DE7F-86C6-95EC-F175-FAEFBBD6F688}"/>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1" name="Elipse 40">
            <a:extLst>
              <a:ext uri="{FF2B5EF4-FFF2-40B4-BE49-F238E27FC236}">
                <a16:creationId xmlns:a16="http://schemas.microsoft.com/office/drawing/2014/main" id="{A0255953-1BC4-4982-8228-6FD9CCDB1328}"/>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2" name="Elipse 41">
            <a:extLst>
              <a:ext uri="{FF2B5EF4-FFF2-40B4-BE49-F238E27FC236}">
                <a16:creationId xmlns:a16="http://schemas.microsoft.com/office/drawing/2014/main" id="{2D0C9AB8-4E28-6259-F029-A6CF8B083640}"/>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3" name="Elipse 42">
            <a:extLst>
              <a:ext uri="{FF2B5EF4-FFF2-40B4-BE49-F238E27FC236}">
                <a16:creationId xmlns:a16="http://schemas.microsoft.com/office/drawing/2014/main" id="{684C4D5B-0544-936D-4FB2-40C5CACC13A8}"/>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4" name="Elipse 43">
            <a:extLst>
              <a:ext uri="{FF2B5EF4-FFF2-40B4-BE49-F238E27FC236}">
                <a16:creationId xmlns:a16="http://schemas.microsoft.com/office/drawing/2014/main" id="{963FA781-74A2-6B81-F97B-4A09B31D8AE5}"/>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5" name="Elipse 44">
            <a:extLst>
              <a:ext uri="{FF2B5EF4-FFF2-40B4-BE49-F238E27FC236}">
                <a16:creationId xmlns:a16="http://schemas.microsoft.com/office/drawing/2014/main" id="{4A763684-63BD-E6CA-4F5E-29978B67F2AD}"/>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6" name="Elipse 45">
            <a:extLst>
              <a:ext uri="{FF2B5EF4-FFF2-40B4-BE49-F238E27FC236}">
                <a16:creationId xmlns:a16="http://schemas.microsoft.com/office/drawing/2014/main" id="{D3CBE907-BD8E-2C9A-3840-7811CE6DC260}"/>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7" name="Elipse 46">
            <a:extLst>
              <a:ext uri="{FF2B5EF4-FFF2-40B4-BE49-F238E27FC236}">
                <a16:creationId xmlns:a16="http://schemas.microsoft.com/office/drawing/2014/main" id="{580D016E-7392-EE68-C18F-78EC881F85CA}"/>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8" name="Elipse 47">
            <a:extLst>
              <a:ext uri="{FF2B5EF4-FFF2-40B4-BE49-F238E27FC236}">
                <a16:creationId xmlns:a16="http://schemas.microsoft.com/office/drawing/2014/main" id="{E0436092-6F24-EC3F-C0A1-48EF865CA7B4}"/>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9" name="Elipse 48">
            <a:extLst>
              <a:ext uri="{FF2B5EF4-FFF2-40B4-BE49-F238E27FC236}">
                <a16:creationId xmlns:a16="http://schemas.microsoft.com/office/drawing/2014/main" id="{ADF7DEFF-829B-9559-BAA6-FCC45604A57E}"/>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0" name="Elipse 49">
            <a:extLst>
              <a:ext uri="{FF2B5EF4-FFF2-40B4-BE49-F238E27FC236}">
                <a16:creationId xmlns:a16="http://schemas.microsoft.com/office/drawing/2014/main" id="{DC8EB3E8-007E-85D3-DFE7-167E5C99A7F3}"/>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1" name="Elipse 50">
            <a:extLst>
              <a:ext uri="{FF2B5EF4-FFF2-40B4-BE49-F238E27FC236}">
                <a16:creationId xmlns:a16="http://schemas.microsoft.com/office/drawing/2014/main" id="{54A972F0-C56F-7DF1-2674-230CA5DD417A}"/>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2" name="Elipse 51">
            <a:extLst>
              <a:ext uri="{FF2B5EF4-FFF2-40B4-BE49-F238E27FC236}">
                <a16:creationId xmlns:a16="http://schemas.microsoft.com/office/drawing/2014/main" id="{6843696F-E542-2D7B-08FA-93FC29EA45B1}"/>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3" name="Elipse 52">
            <a:extLst>
              <a:ext uri="{FF2B5EF4-FFF2-40B4-BE49-F238E27FC236}">
                <a16:creationId xmlns:a16="http://schemas.microsoft.com/office/drawing/2014/main" id="{FCFF8E5C-CF43-3172-001A-83F481961D79}"/>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4" name="Elipse 53">
            <a:extLst>
              <a:ext uri="{FF2B5EF4-FFF2-40B4-BE49-F238E27FC236}">
                <a16:creationId xmlns:a16="http://schemas.microsoft.com/office/drawing/2014/main" id="{796AE906-E5C4-29C0-1E10-E85A398CFF16}"/>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5" name="Elipse 54">
            <a:extLst>
              <a:ext uri="{FF2B5EF4-FFF2-40B4-BE49-F238E27FC236}">
                <a16:creationId xmlns:a16="http://schemas.microsoft.com/office/drawing/2014/main" id="{DE9B2C0D-7359-D304-0828-4F7FA98CD66B}"/>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6" name="Elipse 55">
            <a:extLst>
              <a:ext uri="{FF2B5EF4-FFF2-40B4-BE49-F238E27FC236}">
                <a16:creationId xmlns:a16="http://schemas.microsoft.com/office/drawing/2014/main" id="{483B8F70-7C1B-4E28-A78F-EB9AAB07DBA3}"/>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7" name="Elipse 56">
            <a:extLst>
              <a:ext uri="{FF2B5EF4-FFF2-40B4-BE49-F238E27FC236}">
                <a16:creationId xmlns:a16="http://schemas.microsoft.com/office/drawing/2014/main" id="{67A38AEA-C501-D53B-9BE4-B4BE1B3A58B8}"/>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8" name="Elipse 57">
            <a:extLst>
              <a:ext uri="{FF2B5EF4-FFF2-40B4-BE49-F238E27FC236}">
                <a16:creationId xmlns:a16="http://schemas.microsoft.com/office/drawing/2014/main" id="{212E39D3-F264-4FD7-7038-A9FFC8B00600}"/>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9" name="Elipse 58">
            <a:extLst>
              <a:ext uri="{FF2B5EF4-FFF2-40B4-BE49-F238E27FC236}">
                <a16:creationId xmlns:a16="http://schemas.microsoft.com/office/drawing/2014/main" id="{DA9DCC0F-B6C4-F093-1279-F35211A4AC5A}"/>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0" name="Elipse 59">
            <a:extLst>
              <a:ext uri="{FF2B5EF4-FFF2-40B4-BE49-F238E27FC236}">
                <a16:creationId xmlns:a16="http://schemas.microsoft.com/office/drawing/2014/main" id="{A678307D-0754-91F2-891A-A1133E246789}"/>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1" name="Elipse 60">
            <a:extLst>
              <a:ext uri="{FF2B5EF4-FFF2-40B4-BE49-F238E27FC236}">
                <a16:creationId xmlns:a16="http://schemas.microsoft.com/office/drawing/2014/main" id="{8DBFEC58-4DD9-79D0-8B2E-7CF3AE468829}"/>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2" name="Elipse 61">
            <a:extLst>
              <a:ext uri="{FF2B5EF4-FFF2-40B4-BE49-F238E27FC236}">
                <a16:creationId xmlns:a16="http://schemas.microsoft.com/office/drawing/2014/main" id="{2987F4BC-64A2-6B6D-D7CE-F5EE8E93D32D}"/>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3" name="Elipse 62">
            <a:extLst>
              <a:ext uri="{FF2B5EF4-FFF2-40B4-BE49-F238E27FC236}">
                <a16:creationId xmlns:a16="http://schemas.microsoft.com/office/drawing/2014/main" id="{CB3D2F3A-76B5-714D-AD29-F21B952031C0}"/>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4" name="Elipse 63">
            <a:extLst>
              <a:ext uri="{FF2B5EF4-FFF2-40B4-BE49-F238E27FC236}">
                <a16:creationId xmlns:a16="http://schemas.microsoft.com/office/drawing/2014/main" id="{11693BAC-06F3-E8B3-C1CF-96C179252CE4}"/>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5" name="Elipse 64">
            <a:extLst>
              <a:ext uri="{FF2B5EF4-FFF2-40B4-BE49-F238E27FC236}">
                <a16:creationId xmlns:a16="http://schemas.microsoft.com/office/drawing/2014/main" id="{BFD5CE79-D827-6A7D-8053-14BB8B3EE923}"/>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6" name="Elipse 65">
            <a:extLst>
              <a:ext uri="{FF2B5EF4-FFF2-40B4-BE49-F238E27FC236}">
                <a16:creationId xmlns:a16="http://schemas.microsoft.com/office/drawing/2014/main" id="{40E763B6-7E0F-FD9F-5A72-DA2495ABA2D1}"/>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7" name="Elipse 66">
            <a:extLst>
              <a:ext uri="{FF2B5EF4-FFF2-40B4-BE49-F238E27FC236}">
                <a16:creationId xmlns:a16="http://schemas.microsoft.com/office/drawing/2014/main" id="{19BA3F2B-E16B-01E3-E5BE-64BB2994EE27}"/>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8" name="Elipse 67">
            <a:extLst>
              <a:ext uri="{FF2B5EF4-FFF2-40B4-BE49-F238E27FC236}">
                <a16:creationId xmlns:a16="http://schemas.microsoft.com/office/drawing/2014/main" id="{89AB1F3D-A5F8-21CA-0374-F4B06F41202C}"/>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9" name="Elipse 68">
            <a:extLst>
              <a:ext uri="{FF2B5EF4-FFF2-40B4-BE49-F238E27FC236}">
                <a16:creationId xmlns:a16="http://schemas.microsoft.com/office/drawing/2014/main" id="{89AB2A0F-1050-7142-522C-FA4FF0944836}"/>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0" name="Elipse 69">
            <a:extLst>
              <a:ext uri="{FF2B5EF4-FFF2-40B4-BE49-F238E27FC236}">
                <a16:creationId xmlns:a16="http://schemas.microsoft.com/office/drawing/2014/main" id="{BFB4976A-EB6F-69C3-181E-AC9CB95B4B6D}"/>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1" name="Elipse 70">
            <a:extLst>
              <a:ext uri="{FF2B5EF4-FFF2-40B4-BE49-F238E27FC236}">
                <a16:creationId xmlns:a16="http://schemas.microsoft.com/office/drawing/2014/main" id="{04926C56-D371-7263-E3F3-4856ACD9B256}"/>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aphicFrame>
        <p:nvGraphicFramePr>
          <p:cNvPr id="73" name="Tabla 3">
            <a:extLst>
              <a:ext uri="{FF2B5EF4-FFF2-40B4-BE49-F238E27FC236}">
                <a16:creationId xmlns:a16="http://schemas.microsoft.com/office/drawing/2014/main" id="{91BF5FE8-3F20-FFB3-9A21-834930FBD72A}"/>
              </a:ext>
            </a:extLst>
          </p:cNvPr>
          <p:cNvGraphicFramePr>
            <a:graphicFrameLocks noGrp="1"/>
          </p:cNvGraphicFramePr>
          <p:nvPr>
            <p:extLst>
              <p:ext uri="{D42A27DB-BD31-4B8C-83A1-F6EECF244321}">
                <p14:modId xmlns:p14="http://schemas.microsoft.com/office/powerpoint/2010/main" val="267003631"/>
              </p:ext>
            </p:extLst>
          </p:nvPr>
        </p:nvGraphicFramePr>
        <p:xfrm>
          <a:off x="508882" y="1637078"/>
          <a:ext cx="8139818" cy="518160"/>
        </p:xfrm>
        <a:graphic>
          <a:graphicData uri="http://schemas.openxmlformats.org/drawingml/2006/table">
            <a:tbl>
              <a:tblPr firstRow="1" bandRow="1">
                <a:tableStyleId>{5940675A-B579-460E-94D1-54222C63F5DA}</a:tableStyleId>
              </a:tblPr>
              <a:tblGrid>
                <a:gridCol w="1628182">
                  <a:extLst>
                    <a:ext uri="{9D8B030D-6E8A-4147-A177-3AD203B41FA5}">
                      <a16:colId xmlns:a16="http://schemas.microsoft.com/office/drawing/2014/main" val="1065612315"/>
                    </a:ext>
                  </a:extLst>
                </a:gridCol>
                <a:gridCol w="6511636">
                  <a:extLst>
                    <a:ext uri="{9D8B030D-6E8A-4147-A177-3AD203B41FA5}">
                      <a16:colId xmlns:a16="http://schemas.microsoft.com/office/drawing/2014/main" val="3113825557"/>
                    </a:ext>
                  </a:extLst>
                </a:gridCol>
              </a:tblGrid>
              <a:tr h="0">
                <a:tc>
                  <a:txBody>
                    <a:bodyPr/>
                    <a:lstStyle/>
                    <a:p>
                      <a:pPr algn="ctr"/>
                      <a:r>
                        <a:rPr lang="es-ES_tradnl" sz="1100" b="1" dirty="0">
                          <a:solidFill>
                            <a:schemeClr val="tx1"/>
                          </a:solidFill>
                          <a:latin typeface="Century Gothic" panose="020B0502020202020204" pitchFamily="34" charset="0"/>
                        </a:rPr>
                        <a:t>Nombre</a:t>
                      </a:r>
                      <a:r>
                        <a:rPr lang="es-ES_tradnl" sz="1100" b="1" baseline="0" dirty="0">
                          <a:solidFill>
                            <a:schemeClr val="tx1"/>
                          </a:solidFill>
                          <a:latin typeface="Century Gothic" panose="020B0502020202020204" pitchFamily="34" charset="0"/>
                        </a:rPr>
                        <a:t> del Proyecto </a:t>
                      </a:r>
                      <a:endParaRPr lang="es-ES_tradnl" sz="1100" b="1" dirty="0">
                        <a:solidFill>
                          <a:schemeClr val="tx1"/>
                        </a:solidFill>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CCFFFF"/>
                    </a:solidFill>
                  </a:tcPr>
                </a:tc>
                <a:tc>
                  <a:txBody>
                    <a:bodyPr/>
                    <a:lstStyle/>
                    <a:p>
                      <a:pPr algn="ctr"/>
                      <a:r>
                        <a:rPr lang="es-ES_tradnl" sz="1100" b="1" dirty="0">
                          <a:solidFill>
                            <a:schemeClr val="tx1"/>
                          </a:solidFill>
                          <a:latin typeface="Century Gothic" panose="020B0502020202020204" pitchFamily="34" charset="0"/>
                        </a:rPr>
                        <a:t>Amor a mi patria </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extLst>
                  <a:ext uri="{0D108BD9-81ED-4DB2-BD59-A6C34878D82A}">
                    <a16:rowId xmlns:a16="http://schemas.microsoft.com/office/drawing/2014/main" val="634987781"/>
                  </a:ext>
                </a:extLst>
              </a:tr>
              <a:tr h="0">
                <a:tc>
                  <a:txBody>
                    <a:bodyPr/>
                    <a:lstStyle/>
                    <a:p>
                      <a:pPr algn="ctr"/>
                      <a:r>
                        <a:rPr lang="es-ES_tradnl" sz="1100" b="1" dirty="0">
                          <a:solidFill>
                            <a:schemeClr val="tx1"/>
                          </a:solidFill>
                          <a:latin typeface="Century Gothic" panose="020B0502020202020204" pitchFamily="34" charset="0"/>
                        </a:rPr>
                        <a:t>Metodología</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FF8D2"/>
                    </a:solidFill>
                  </a:tcPr>
                </a:tc>
                <a:tc>
                  <a:txBody>
                    <a:bodyPr/>
                    <a:lstStyle/>
                    <a:p>
                      <a:pPr algn="ctr"/>
                      <a:r>
                        <a:rPr lang="es-ES_tradnl" sz="1100" b="1" dirty="0">
                          <a:solidFill>
                            <a:schemeClr val="tx1"/>
                          </a:solidFill>
                          <a:latin typeface="Century Gothic" panose="020B0502020202020204" pitchFamily="34" charset="0"/>
                        </a:rPr>
                        <a:t>Aprendizaje Basado en Problemas (ABP)</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extLst>
                  <a:ext uri="{0D108BD9-81ED-4DB2-BD59-A6C34878D82A}">
                    <a16:rowId xmlns:a16="http://schemas.microsoft.com/office/drawing/2014/main" val="2178971058"/>
                  </a:ext>
                </a:extLst>
              </a:tr>
            </a:tbl>
          </a:graphicData>
        </a:graphic>
      </p:graphicFrame>
      <p:graphicFrame>
        <p:nvGraphicFramePr>
          <p:cNvPr id="75" name="Tabla 6">
            <a:extLst>
              <a:ext uri="{FF2B5EF4-FFF2-40B4-BE49-F238E27FC236}">
                <a16:creationId xmlns:a16="http://schemas.microsoft.com/office/drawing/2014/main" id="{53F5A56B-C8B5-9CB7-3B7F-7FE6715ECEDF}"/>
              </a:ext>
            </a:extLst>
          </p:cNvPr>
          <p:cNvGraphicFramePr>
            <a:graphicFrameLocks noGrp="1"/>
          </p:cNvGraphicFramePr>
          <p:nvPr/>
        </p:nvGraphicFramePr>
        <p:xfrm>
          <a:off x="485802" y="2349203"/>
          <a:ext cx="8152518" cy="624840"/>
        </p:xfrm>
        <a:graphic>
          <a:graphicData uri="http://schemas.openxmlformats.org/drawingml/2006/table">
            <a:tbl>
              <a:tblPr firstRow="1" bandRow="1">
                <a:tableStyleId>{5940675A-B579-460E-94D1-54222C63F5DA}</a:tableStyleId>
              </a:tblPr>
              <a:tblGrid>
                <a:gridCol w="696082">
                  <a:extLst>
                    <a:ext uri="{9D8B030D-6E8A-4147-A177-3AD203B41FA5}">
                      <a16:colId xmlns:a16="http://schemas.microsoft.com/office/drawing/2014/main" val="2182290701"/>
                    </a:ext>
                  </a:extLst>
                </a:gridCol>
                <a:gridCol w="919798">
                  <a:extLst>
                    <a:ext uri="{9D8B030D-6E8A-4147-A177-3AD203B41FA5}">
                      <a16:colId xmlns:a16="http://schemas.microsoft.com/office/drawing/2014/main" val="705405362"/>
                    </a:ext>
                  </a:extLst>
                </a:gridCol>
                <a:gridCol w="1074819">
                  <a:extLst>
                    <a:ext uri="{9D8B030D-6E8A-4147-A177-3AD203B41FA5}">
                      <a16:colId xmlns:a16="http://schemas.microsoft.com/office/drawing/2014/main" val="558883678"/>
                    </a:ext>
                  </a:extLst>
                </a:gridCol>
                <a:gridCol w="1219508">
                  <a:extLst>
                    <a:ext uri="{9D8B030D-6E8A-4147-A177-3AD203B41FA5}">
                      <a16:colId xmlns:a16="http://schemas.microsoft.com/office/drawing/2014/main" val="1682553387"/>
                    </a:ext>
                  </a:extLst>
                </a:gridCol>
                <a:gridCol w="950803">
                  <a:extLst>
                    <a:ext uri="{9D8B030D-6E8A-4147-A177-3AD203B41FA5}">
                      <a16:colId xmlns:a16="http://schemas.microsoft.com/office/drawing/2014/main" val="283242384"/>
                    </a:ext>
                  </a:extLst>
                </a:gridCol>
                <a:gridCol w="2046293">
                  <a:extLst>
                    <a:ext uri="{9D8B030D-6E8A-4147-A177-3AD203B41FA5}">
                      <a16:colId xmlns:a16="http://schemas.microsoft.com/office/drawing/2014/main" val="5104223"/>
                    </a:ext>
                  </a:extLst>
                </a:gridCol>
                <a:gridCol w="1245215">
                  <a:extLst>
                    <a:ext uri="{9D8B030D-6E8A-4147-A177-3AD203B41FA5}">
                      <a16:colId xmlns:a16="http://schemas.microsoft.com/office/drawing/2014/main" val="16376455"/>
                    </a:ext>
                  </a:extLst>
                </a:gridCol>
              </a:tblGrid>
              <a:tr h="158871">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1" dirty="0">
                          <a:latin typeface="Century Gothic" panose="020B0502020202020204" pitchFamily="34" charset="0"/>
                          <a:ea typeface="AG180Days" panose="02000603000000000000" pitchFamily="2" charset="0"/>
                        </a:rPr>
                        <a:t>Ejes Articuladores</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FE9FC"/>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hMerge="1">
                  <a:txBody>
                    <a:bodyPr/>
                    <a:lstStyle/>
                    <a:p>
                      <a:endParaRPr lang="es-ES_tradnl"/>
                    </a:p>
                  </a:txBody>
                  <a:tcPr/>
                </a:tc>
                <a:tc hMerge="1">
                  <a:txBody>
                    <a:bodyPr/>
                    <a:lstStyle/>
                    <a:p>
                      <a:endParaRPr lang="es-ES_tradnl"/>
                    </a:p>
                  </a:txBody>
                  <a:tcPr/>
                </a:tc>
                <a:tc hMerge="1">
                  <a:txBody>
                    <a:bodyPr/>
                    <a:lstStyle/>
                    <a:p>
                      <a:endParaRPr lang="es-ES_tradnl"/>
                    </a:p>
                  </a:txBody>
                  <a:tcPr/>
                </a:tc>
                <a:tc hMerge="1">
                  <a:txBody>
                    <a:bodyPr/>
                    <a:lstStyle/>
                    <a:p>
                      <a:endParaRPr lang="es-ES_tradnl"/>
                    </a:p>
                  </a:txBody>
                  <a:tcPr/>
                </a:tc>
                <a:tc hMerge="1">
                  <a:txBody>
                    <a:bodyPr/>
                    <a:lstStyle/>
                    <a:p>
                      <a:endParaRPr lang="es-ES_tradnl"/>
                    </a:p>
                  </a:txBody>
                  <a:tcPr/>
                </a:tc>
                <a:extLst>
                  <a:ext uri="{0D108BD9-81ED-4DB2-BD59-A6C34878D82A}">
                    <a16:rowId xmlns:a16="http://schemas.microsoft.com/office/drawing/2014/main" val="3435408810"/>
                  </a:ext>
                </a:extLst>
              </a:tr>
              <a:tr h="158871">
                <a:tc>
                  <a:txBody>
                    <a:bodyPr/>
                    <a:lstStyle/>
                    <a:p>
                      <a:pPr algn="ctr"/>
                      <a:r>
                        <a:rPr lang="es-MX" sz="900" b="0" dirty="0">
                          <a:latin typeface="Century Gothic" panose="020B0502020202020204" pitchFamily="34" charset="0"/>
                          <a:ea typeface="AG180Days" panose="02000603000000000000" pitchFamily="2" charset="0"/>
                        </a:rPr>
                        <a:t>Inclusión</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FFF00"/>
                    </a:solidFill>
                  </a:tcPr>
                </a:tc>
                <a:tc>
                  <a:txBody>
                    <a:bodyPr/>
                    <a:lstStyle/>
                    <a:p>
                      <a:pPr algn="ctr"/>
                      <a:r>
                        <a:rPr lang="es-MX" sz="900" b="0" dirty="0">
                          <a:latin typeface="Century Gothic" panose="020B0502020202020204" pitchFamily="34" charset="0"/>
                          <a:ea typeface="AG180Days" panose="02000603000000000000" pitchFamily="2" charset="0"/>
                        </a:rPr>
                        <a:t>Pensamiento Critico</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ctr"/>
                      <a:r>
                        <a:rPr lang="es-MX" sz="900" b="0" dirty="0">
                          <a:latin typeface="Century Gothic" panose="020B0502020202020204" pitchFamily="34" charset="0"/>
                          <a:ea typeface="AG180Days" panose="02000603000000000000" pitchFamily="2" charset="0"/>
                        </a:rPr>
                        <a:t>Interculturalidad critica</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ctr"/>
                      <a:r>
                        <a:rPr lang="es-MX" sz="900" b="0" dirty="0">
                          <a:latin typeface="Century Gothic" panose="020B0502020202020204" pitchFamily="34" charset="0"/>
                          <a:ea typeface="AG180Days" panose="02000603000000000000" pitchFamily="2" charset="0"/>
                        </a:rPr>
                        <a:t>Igualdas de genero</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ctr"/>
                      <a:r>
                        <a:rPr lang="es-MX" sz="900" b="0" dirty="0">
                          <a:latin typeface="Century Gothic" panose="020B0502020202020204" pitchFamily="34" charset="0"/>
                          <a:ea typeface="AG180Days" panose="02000603000000000000" pitchFamily="2" charset="0"/>
                        </a:rPr>
                        <a:t>Vida Saludable</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ctr"/>
                      <a:r>
                        <a:rPr lang="es-MX" sz="900" b="0" dirty="0">
                          <a:latin typeface="Century Gothic" panose="020B0502020202020204" pitchFamily="34" charset="0"/>
                          <a:ea typeface="AG180Days" panose="02000603000000000000" pitchFamily="2" charset="0"/>
                        </a:rPr>
                        <a:t>Apropiación de la culturas a traves de la lectura y la escritura</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FFF00"/>
                    </a:solidFill>
                  </a:tcPr>
                </a:tc>
                <a:tc>
                  <a:txBody>
                    <a:bodyPr/>
                    <a:lstStyle/>
                    <a:p>
                      <a:pPr algn="ctr"/>
                      <a:r>
                        <a:rPr lang="es-MX" sz="900" b="0" dirty="0">
                          <a:latin typeface="Century Gothic" panose="020B0502020202020204" pitchFamily="34" charset="0"/>
                          <a:ea typeface="AG180Days" panose="02000603000000000000" pitchFamily="2" charset="0"/>
                        </a:rPr>
                        <a:t>Arte y experiencias estéticas.</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extLst>
                  <a:ext uri="{0D108BD9-81ED-4DB2-BD59-A6C34878D82A}">
                    <a16:rowId xmlns:a16="http://schemas.microsoft.com/office/drawing/2014/main" val="3339047328"/>
                  </a:ext>
                </a:extLst>
              </a:tr>
            </a:tbl>
          </a:graphicData>
        </a:graphic>
      </p:graphicFrame>
      <p:graphicFrame>
        <p:nvGraphicFramePr>
          <p:cNvPr id="76" name="Tabla 6">
            <a:extLst>
              <a:ext uri="{FF2B5EF4-FFF2-40B4-BE49-F238E27FC236}">
                <a16:creationId xmlns:a16="http://schemas.microsoft.com/office/drawing/2014/main" id="{5A39CB59-BE04-1DEF-96BA-879B8FE7B831}"/>
              </a:ext>
            </a:extLst>
          </p:cNvPr>
          <p:cNvGraphicFramePr>
            <a:graphicFrameLocks noGrp="1"/>
          </p:cNvGraphicFramePr>
          <p:nvPr>
            <p:extLst>
              <p:ext uri="{D42A27DB-BD31-4B8C-83A1-F6EECF244321}">
                <p14:modId xmlns:p14="http://schemas.microsoft.com/office/powerpoint/2010/main" val="360461536"/>
              </p:ext>
            </p:extLst>
          </p:nvPr>
        </p:nvGraphicFramePr>
        <p:xfrm>
          <a:off x="495426" y="3134360"/>
          <a:ext cx="8143368" cy="1341120"/>
        </p:xfrm>
        <a:graphic>
          <a:graphicData uri="http://schemas.openxmlformats.org/drawingml/2006/table">
            <a:tbl>
              <a:tblPr firstRow="1" bandRow="1">
                <a:tableStyleId>{5940675A-B579-460E-94D1-54222C63F5DA}</a:tableStyleId>
              </a:tblPr>
              <a:tblGrid>
                <a:gridCol w="8143368">
                  <a:extLst>
                    <a:ext uri="{9D8B030D-6E8A-4147-A177-3AD203B41FA5}">
                      <a16:colId xmlns:a16="http://schemas.microsoft.com/office/drawing/2014/main" val="2182290701"/>
                    </a:ext>
                  </a:extLst>
                </a:gridCol>
              </a:tblGrid>
              <a:tr h="1588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000" b="1" dirty="0">
                          <a:latin typeface="Century Gothic" panose="020B0502020202020204" pitchFamily="34" charset="0"/>
                          <a:ea typeface="AG180Days" panose="02000603000000000000" pitchFamily="2" charset="0"/>
                        </a:rPr>
                        <a:t>Problemática/necesidad identificada o situación a fortalecer</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CCFFCC"/>
                    </a:solidFill>
                  </a:tcPr>
                </a:tc>
                <a:extLst>
                  <a:ext uri="{0D108BD9-81ED-4DB2-BD59-A6C34878D82A}">
                    <a16:rowId xmlns:a16="http://schemas.microsoft.com/office/drawing/2014/main" val="3435408810"/>
                  </a:ext>
                </a:extLst>
              </a:tr>
              <a:tr h="62230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300" baseline="0" dirty="0">
                        <a:solidFill>
                          <a:schemeClr val="tx1"/>
                        </a:solidFill>
                        <a:latin typeface="Century Gothic" panose="020B0502020202020204" pitchFamily="34" charset="0"/>
                      </a:endParaRPr>
                    </a:p>
                    <a:p>
                      <a:pPr algn="just"/>
                      <a:r>
                        <a:rPr lang="es-ES_tradnl" sz="900" b="0" dirty="0">
                          <a:solidFill>
                            <a:schemeClr val="tx1"/>
                          </a:solidFill>
                          <a:latin typeface="Century Gothic" panose="020B0502020202020204" pitchFamily="34" charset="0"/>
                        </a:rPr>
                        <a:t>El</a:t>
                      </a:r>
                      <a:r>
                        <a:rPr lang="es-ES_tradnl" sz="900" b="0" baseline="0" dirty="0">
                          <a:solidFill>
                            <a:schemeClr val="tx1"/>
                          </a:solidFill>
                          <a:latin typeface="Century Gothic" panose="020B0502020202020204" pitchFamily="34" charset="0"/>
                        </a:rPr>
                        <a:t> mes de febrero es reconocido en nuestra comunidad como el mes del patriotismo debido a que se conmemoramos el día de la constitución política, el día del soldado y el día de la bandera ante esto se ha detectado que los niños y las niñas desconocen la importancia de practicar homenaje y respeto durante los honores a la bandera, desconocen el origen y significado de los símbolos patrios por lo cual se muestras distraídos y desinteresado en cada acto cívico.</a:t>
                      </a:r>
                    </a:p>
                    <a:p>
                      <a:pPr algn="just"/>
                      <a:r>
                        <a:rPr lang="es-ES_tradnl" sz="900" b="0" baseline="0" dirty="0">
                          <a:solidFill>
                            <a:schemeClr val="tx1"/>
                          </a:solidFill>
                          <a:latin typeface="Century Gothic" panose="020B0502020202020204" pitchFamily="34" charset="0"/>
                        </a:rPr>
                        <a:t>Es importante  fomentar en los niños y las niñas como valor el patriotismo en el que reconozcan los símbolos su origen y su significado que les permita comprender la importancia de ponerlos en practica con el debido respeto que se merece ya que esto nos representa e identifica como una nación.</a:t>
                      </a:r>
                      <a:endParaRPr lang="es-ES_tradnl" sz="900" b="0" dirty="0">
                        <a:solidFill>
                          <a:schemeClr val="tx1"/>
                        </a:solidFill>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extLst>
                  <a:ext uri="{0D108BD9-81ED-4DB2-BD59-A6C34878D82A}">
                    <a16:rowId xmlns:a16="http://schemas.microsoft.com/office/drawing/2014/main" val="3339047328"/>
                  </a:ext>
                </a:extLst>
              </a:tr>
            </a:tbl>
          </a:graphicData>
        </a:graphic>
      </p:graphicFrame>
      <p:sp>
        <p:nvSpPr>
          <p:cNvPr id="74" name="Rectángulo 73"/>
          <p:cNvSpPr/>
          <p:nvPr/>
        </p:nvSpPr>
        <p:spPr>
          <a:xfrm>
            <a:off x="5497358" y="1343073"/>
            <a:ext cx="3191900" cy="276999"/>
          </a:xfrm>
          <a:prstGeom prst="rect">
            <a:avLst/>
          </a:prstGeom>
          <a:noFill/>
        </p:spPr>
        <p:txBody>
          <a:bodyPr wrap="none" lIns="91440" tIns="45720" rIns="91440" bIns="45720">
            <a:spAutoFit/>
          </a:bodyPr>
          <a:lstStyle/>
          <a:p>
            <a:pPr algn="ctr"/>
            <a:r>
              <a:rPr lang="es-ES" sz="1200" b="0" cap="none" spc="0" dirty="0">
                <a:ln w="0"/>
                <a:solidFill>
                  <a:schemeClr val="tx1"/>
                </a:solidFill>
                <a:latin typeface="Century Gothic" panose="020B0502020202020204" pitchFamily="34" charset="0"/>
              </a:rPr>
              <a:t>Semana del </a:t>
            </a:r>
            <a:r>
              <a:rPr lang="es-ES" sz="1200" dirty="0">
                <a:ln w="0"/>
                <a:latin typeface="Century Gothic" panose="020B0502020202020204" pitchFamily="34" charset="0"/>
              </a:rPr>
              <a:t>12 al 23 de Febrero </a:t>
            </a:r>
            <a:r>
              <a:rPr lang="es-ES" sz="1200" b="0" cap="none" spc="0" dirty="0">
                <a:ln w="0"/>
                <a:solidFill>
                  <a:schemeClr val="tx1"/>
                </a:solidFill>
                <a:latin typeface="Century Gothic" panose="020B0502020202020204" pitchFamily="34" charset="0"/>
              </a:rPr>
              <a:t>de 2024</a:t>
            </a:r>
          </a:p>
        </p:txBody>
      </p:sp>
      <p:sp>
        <p:nvSpPr>
          <p:cNvPr id="80" name="Rectángulo 79">
            <a:extLst>
              <a:ext uri="{FF2B5EF4-FFF2-40B4-BE49-F238E27FC236}">
                <a16:creationId xmlns:a16="http://schemas.microsoft.com/office/drawing/2014/main" id="{6BB962CB-B96F-7C55-493D-0C8A57C5CB05}"/>
              </a:ext>
            </a:extLst>
          </p:cNvPr>
          <p:cNvSpPr/>
          <p:nvPr/>
        </p:nvSpPr>
        <p:spPr>
          <a:xfrm>
            <a:off x="3164403" y="6373622"/>
            <a:ext cx="2815194" cy="261610"/>
          </a:xfrm>
          <a:prstGeom prst="rect">
            <a:avLst/>
          </a:prstGeom>
        </p:spPr>
        <p:txBody>
          <a:bodyPr wrap="none">
            <a:spAutoFit/>
          </a:bodyPr>
          <a:lstStyle/>
          <a:p>
            <a:pPr algn="ctr"/>
            <a:r>
              <a:rPr lang="es-ES_tradnl" sz="1100" dirty="0">
                <a:latin typeface="Century Gothic" panose="020B0502020202020204" pitchFamily="34" charset="0"/>
              </a:rPr>
              <a:t>Directora. María Teresa Rodríguez Ortiz</a:t>
            </a:r>
          </a:p>
        </p:txBody>
      </p:sp>
      <p:pic>
        <p:nvPicPr>
          <p:cNvPr id="79" name="Imagen 78"/>
          <p:cNvPicPr>
            <a:picLocks noChangeAspect="1"/>
          </p:cNvPicPr>
          <p:nvPr/>
        </p:nvPicPr>
        <p:blipFill>
          <a:blip r:embed="rId3"/>
          <a:stretch>
            <a:fillRect/>
          </a:stretch>
        </p:blipFill>
        <p:spPr>
          <a:xfrm>
            <a:off x="466892" y="473508"/>
            <a:ext cx="8571719" cy="432854"/>
          </a:xfrm>
          <a:prstGeom prst="rect">
            <a:avLst/>
          </a:prstGeom>
        </p:spPr>
      </p:pic>
      <p:pic>
        <p:nvPicPr>
          <p:cNvPr id="81" name="Imagen 80"/>
          <p:cNvPicPr>
            <a:picLocks noChangeAspect="1"/>
          </p:cNvPicPr>
          <p:nvPr/>
        </p:nvPicPr>
        <p:blipFill>
          <a:blip r:embed="rId4"/>
          <a:stretch>
            <a:fillRect/>
          </a:stretch>
        </p:blipFill>
        <p:spPr>
          <a:xfrm>
            <a:off x="287875" y="1000424"/>
            <a:ext cx="2688569" cy="542591"/>
          </a:xfrm>
          <a:prstGeom prst="rect">
            <a:avLst/>
          </a:prstGeom>
        </p:spPr>
      </p:pic>
      <p:pic>
        <p:nvPicPr>
          <p:cNvPr id="82" name="Imagen 81"/>
          <p:cNvPicPr>
            <a:picLocks noChangeAspect="1"/>
          </p:cNvPicPr>
          <p:nvPr/>
        </p:nvPicPr>
        <p:blipFill>
          <a:blip r:embed="rId5"/>
          <a:stretch>
            <a:fillRect/>
          </a:stretch>
        </p:blipFill>
        <p:spPr>
          <a:xfrm>
            <a:off x="2657690" y="794484"/>
            <a:ext cx="3828620" cy="646232"/>
          </a:xfrm>
          <a:prstGeom prst="rect">
            <a:avLst/>
          </a:prstGeom>
        </p:spPr>
      </p:pic>
      <p:sp>
        <p:nvSpPr>
          <p:cNvPr id="77" name="Rectángulo 76">
            <a:extLst>
              <a:ext uri="{FF2B5EF4-FFF2-40B4-BE49-F238E27FC236}">
                <a16:creationId xmlns:a16="http://schemas.microsoft.com/office/drawing/2014/main" id="{DF905D44-F851-4F13-BD47-FFE13017CC72}"/>
              </a:ext>
            </a:extLst>
          </p:cNvPr>
          <p:cNvSpPr/>
          <p:nvPr/>
        </p:nvSpPr>
        <p:spPr>
          <a:xfrm>
            <a:off x="398778" y="1372106"/>
            <a:ext cx="2863284" cy="276999"/>
          </a:xfrm>
          <a:prstGeom prst="rect">
            <a:avLst/>
          </a:prstGeom>
          <a:noFill/>
        </p:spPr>
        <p:txBody>
          <a:bodyPr wrap="none" lIns="91440" tIns="45720" rIns="91440" bIns="45720">
            <a:spAutoFit/>
          </a:bodyPr>
          <a:lstStyle/>
          <a:p>
            <a:pPr algn="ctr"/>
            <a:r>
              <a:rPr lang="es-ES" sz="1200" b="0" cap="none" spc="0" dirty="0">
                <a:ln w="0"/>
                <a:solidFill>
                  <a:schemeClr val="tx1"/>
                </a:solidFill>
                <a:latin typeface="Century Gothic" panose="020B0502020202020204" pitchFamily="34" charset="0"/>
              </a:rPr>
              <a:t>Practicante: Evelin Medina </a:t>
            </a:r>
            <a:r>
              <a:rPr lang="es-ES" sz="1200" b="0" cap="none" spc="0" dirty="0" err="1">
                <a:ln w="0"/>
                <a:solidFill>
                  <a:schemeClr val="tx1"/>
                </a:solidFill>
                <a:latin typeface="Century Gothic" panose="020B0502020202020204" pitchFamily="34" charset="0"/>
              </a:rPr>
              <a:t>Ramirez</a:t>
            </a:r>
            <a:r>
              <a:rPr lang="es-ES" sz="1200" b="0" cap="none" spc="0" dirty="0">
                <a:ln w="0"/>
                <a:solidFill>
                  <a:schemeClr val="tx1"/>
                </a:solidFill>
                <a:latin typeface="Century Gothic" panose="020B0502020202020204" pitchFamily="34" charset="0"/>
              </a:rPr>
              <a:t> </a:t>
            </a:r>
          </a:p>
        </p:txBody>
      </p:sp>
    </p:spTree>
    <p:extLst>
      <p:ext uri="{BB962C8B-B14F-4D97-AF65-F5344CB8AC3E}">
        <p14:creationId xmlns:p14="http://schemas.microsoft.com/office/powerpoint/2010/main" val="3717479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97;p3">
            <a:extLst>
              <a:ext uri="{FF2B5EF4-FFF2-40B4-BE49-F238E27FC236}">
                <a16:creationId xmlns:a16="http://schemas.microsoft.com/office/drawing/2014/main" id="{8B70F331-8932-B0DD-36E7-260565268FCD}"/>
              </a:ext>
            </a:extLst>
          </p:cNvPr>
          <p:cNvPicPr preferRelativeResize="0"/>
          <p:nvPr/>
        </p:nvPicPr>
        <p:blipFill rotWithShape="1">
          <a:blip r:embed="rId2">
            <a:alphaModFix/>
          </a:blip>
          <a:srcRect t="17544"/>
          <a:stretch/>
        </p:blipFill>
        <p:spPr>
          <a:xfrm rot="5400000">
            <a:off x="1144129" y="-1141872"/>
            <a:ext cx="6858000" cy="9141744"/>
          </a:xfrm>
          <a:prstGeom prst="rect">
            <a:avLst/>
          </a:prstGeom>
          <a:noFill/>
          <a:ln>
            <a:noFill/>
          </a:ln>
        </p:spPr>
      </p:pic>
      <p:graphicFrame>
        <p:nvGraphicFramePr>
          <p:cNvPr id="6" name="Tabla 6">
            <a:extLst>
              <a:ext uri="{FF2B5EF4-FFF2-40B4-BE49-F238E27FC236}">
                <a16:creationId xmlns:a16="http://schemas.microsoft.com/office/drawing/2014/main" id="{3E6765AF-F827-C64A-85AF-0F0CE4A94BBE}"/>
              </a:ext>
            </a:extLst>
          </p:cNvPr>
          <p:cNvGraphicFramePr>
            <a:graphicFrameLocks noGrp="1"/>
          </p:cNvGraphicFramePr>
          <p:nvPr>
            <p:extLst>
              <p:ext uri="{D42A27DB-BD31-4B8C-83A1-F6EECF244321}">
                <p14:modId xmlns:p14="http://schemas.microsoft.com/office/powerpoint/2010/main" val="3953809547"/>
              </p:ext>
            </p:extLst>
          </p:nvPr>
        </p:nvGraphicFramePr>
        <p:xfrm>
          <a:off x="500932" y="529682"/>
          <a:ext cx="8142136" cy="1036320"/>
        </p:xfrm>
        <a:graphic>
          <a:graphicData uri="http://schemas.openxmlformats.org/drawingml/2006/table">
            <a:tbl>
              <a:tblPr firstRow="1" bandRow="1">
                <a:tableStyleId>{5940675A-B579-460E-94D1-54222C63F5DA}</a:tableStyleId>
              </a:tblPr>
              <a:tblGrid>
                <a:gridCol w="1851955">
                  <a:extLst>
                    <a:ext uri="{9D8B030D-6E8A-4147-A177-3AD203B41FA5}">
                      <a16:colId xmlns:a16="http://schemas.microsoft.com/office/drawing/2014/main" val="2182290701"/>
                    </a:ext>
                  </a:extLst>
                </a:gridCol>
                <a:gridCol w="1902574">
                  <a:extLst>
                    <a:ext uri="{9D8B030D-6E8A-4147-A177-3AD203B41FA5}">
                      <a16:colId xmlns:a16="http://schemas.microsoft.com/office/drawing/2014/main" val="1420919125"/>
                    </a:ext>
                  </a:extLst>
                </a:gridCol>
                <a:gridCol w="4387607">
                  <a:extLst>
                    <a:ext uri="{9D8B030D-6E8A-4147-A177-3AD203B41FA5}">
                      <a16:colId xmlns:a16="http://schemas.microsoft.com/office/drawing/2014/main" val="2030283691"/>
                    </a:ext>
                  </a:extLst>
                </a:gridCol>
              </a:tblGrid>
              <a:tr h="208142">
                <a:tc>
                  <a:txBody>
                    <a:bodyPr/>
                    <a:lstStyle/>
                    <a:p>
                      <a:pPr algn="ctr"/>
                      <a:r>
                        <a:rPr lang="es-MX" sz="1100" b="1" dirty="0">
                          <a:latin typeface="Century Gothic" panose="020B0502020202020204" pitchFamily="34" charset="0"/>
                          <a:ea typeface="AG180Days" panose="02000603000000000000" pitchFamily="2" charset="0"/>
                        </a:rPr>
                        <a:t>Campo formativo </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CCFF99"/>
                    </a:solidFill>
                  </a:tcPr>
                </a:tc>
                <a:tc>
                  <a:txBody>
                    <a:bodyPr/>
                    <a:lstStyle/>
                    <a:p>
                      <a:pPr algn="ctr"/>
                      <a:r>
                        <a:rPr lang="es-MX" sz="1100" b="1" dirty="0">
                          <a:latin typeface="Century Gothic" panose="020B0502020202020204" pitchFamily="34" charset="0"/>
                          <a:ea typeface="AG180Days" panose="02000603000000000000" pitchFamily="2" charset="0"/>
                        </a:rPr>
                        <a:t>Contenidos</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1" dirty="0">
                          <a:latin typeface="Century Gothic" panose="020B0502020202020204" pitchFamily="34" charset="0"/>
                          <a:ea typeface="AG180Days" panose="02000603000000000000" pitchFamily="2" charset="0"/>
                        </a:rPr>
                        <a:t>Procesos de desarrollo </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CCECFF"/>
                    </a:solidFill>
                  </a:tcPr>
                </a:tc>
                <a:extLst>
                  <a:ext uri="{0D108BD9-81ED-4DB2-BD59-A6C34878D82A}">
                    <a16:rowId xmlns:a16="http://schemas.microsoft.com/office/drawing/2014/main" val="872954547"/>
                  </a:ext>
                </a:extLst>
              </a:tr>
              <a:tr h="501990">
                <a:tc>
                  <a:txBody>
                    <a:bodyPr/>
                    <a:lstStyle/>
                    <a:p>
                      <a:pPr algn="ctr"/>
                      <a:r>
                        <a:rPr lang="es-ES" sz="900" b="0" dirty="0">
                          <a:latin typeface="Century Gothic" panose="020B0502020202020204" pitchFamily="34" charset="0"/>
                        </a:rPr>
                        <a:t>De lo humano y lo comunitario </a:t>
                      </a:r>
                      <a:endParaRPr lang="es-MX" sz="900" b="0" dirty="0">
                        <a:latin typeface="Century Gothic" panose="020B0502020202020204" pitchFamily="34" charset="0"/>
                      </a:endParaRPr>
                    </a:p>
                    <a:p>
                      <a:pPr algn="ctr"/>
                      <a:endParaRPr lang="es-MX" sz="900" b="1"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ctr"/>
                      <a:r>
                        <a:rPr lang="es-MX" sz="900" b="0" i="0" u="none" strike="noStrike" kern="1200" baseline="0" dirty="0">
                          <a:solidFill>
                            <a:schemeClr val="tx1"/>
                          </a:solidFill>
                          <a:latin typeface="Century Gothic" panose="020B0502020202020204" pitchFamily="34" charset="0"/>
                          <a:ea typeface="+mn-ea"/>
                          <a:cs typeface="+mn-cs"/>
                        </a:rPr>
                        <a:t>Representación gráfica de ideas y descubrimiento, al explorar los diversos textos</a:t>
                      </a:r>
                    </a:p>
                    <a:p>
                      <a:pPr algn="ctr"/>
                      <a:r>
                        <a:rPr lang="es-MX" sz="900" b="0" i="0" u="none" strike="noStrike" kern="1200" baseline="0" dirty="0">
                          <a:solidFill>
                            <a:schemeClr val="tx1"/>
                          </a:solidFill>
                          <a:latin typeface="Century Gothic" panose="020B0502020202020204" pitchFamily="34" charset="0"/>
                          <a:ea typeface="+mn-ea"/>
                          <a:cs typeface="+mn-cs"/>
                        </a:rPr>
                        <a:t>que hay en su comunidad y</a:t>
                      </a:r>
                    </a:p>
                    <a:p>
                      <a:pPr algn="ctr"/>
                      <a:r>
                        <a:rPr lang="es-MX" sz="900" b="0" i="0" u="none" strike="noStrike" kern="1200" baseline="0" dirty="0">
                          <a:solidFill>
                            <a:schemeClr val="tx1"/>
                          </a:solidFill>
                          <a:latin typeface="Century Gothic" panose="020B0502020202020204" pitchFamily="34" charset="0"/>
                          <a:ea typeface="+mn-ea"/>
                          <a:cs typeface="+mn-cs"/>
                        </a:rPr>
                        <a:t>otros lugares.</a:t>
                      </a:r>
                      <a:endParaRPr lang="es-MX" sz="200"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900" b="0" i="0" u="none" strike="noStrike" kern="1200" baseline="0" dirty="0">
                          <a:solidFill>
                            <a:schemeClr val="tx1"/>
                          </a:solidFill>
                          <a:latin typeface="Century Gothic" panose="020B0502020202020204" pitchFamily="34" charset="0"/>
                          <a:ea typeface="+mn-ea"/>
                          <a:cs typeface="+mn-cs"/>
                        </a:rPr>
                        <a:t>Interpreta, a partir de experiencias y referentes culturales el contenido de diversos textos que le interesan y sabe para qué son.</a:t>
                      </a:r>
                    </a:p>
                    <a:p>
                      <a:pPr marL="171450" indent="-171450">
                        <a:buFont typeface="Arial" panose="020B0604020202020204" pitchFamily="34" charset="0"/>
                        <a:buChar char="•"/>
                      </a:pPr>
                      <a:r>
                        <a:rPr lang="es-MX" sz="900" b="0" i="0" u="none" strike="noStrike" kern="1200" baseline="0" dirty="0">
                          <a:solidFill>
                            <a:schemeClr val="tx1"/>
                          </a:solidFill>
                          <a:latin typeface="Century Gothic" panose="020B0502020202020204" pitchFamily="34" charset="0"/>
                          <a:ea typeface="+mn-ea"/>
                          <a:cs typeface="+mn-cs"/>
                        </a:rPr>
                        <a:t>Representa gráficamente con recursos personales, ideas y descubrimientos del entorno mediante textos conocidos.</a:t>
                      </a:r>
                      <a:endParaRPr lang="es-MX" sz="200"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extLst>
                  <a:ext uri="{0D108BD9-81ED-4DB2-BD59-A6C34878D82A}">
                    <a16:rowId xmlns:a16="http://schemas.microsoft.com/office/drawing/2014/main" val="886058984"/>
                  </a:ext>
                </a:extLst>
              </a:tr>
            </a:tbl>
          </a:graphicData>
        </a:graphic>
      </p:graphicFrame>
      <p:sp>
        <p:nvSpPr>
          <p:cNvPr id="4" name="Elipse 3">
            <a:extLst>
              <a:ext uri="{FF2B5EF4-FFF2-40B4-BE49-F238E27FC236}">
                <a16:creationId xmlns:a16="http://schemas.microsoft.com/office/drawing/2014/main" id="{B84804CE-A54E-9334-79DC-749C67E83738}"/>
              </a:ext>
            </a:extLst>
          </p:cNvPr>
          <p:cNvSpPr/>
          <p:nvPr/>
        </p:nvSpPr>
        <p:spPr>
          <a:xfrm>
            <a:off x="87705"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 name="Elipse 6">
            <a:extLst>
              <a:ext uri="{FF2B5EF4-FFF2-40B4-BE49-F238E27FC236}">
                <a16:creationId xmlns:a16="http://schemas.microsoft.com/office/drawing/2014/main" id="{2EAC32A3-9DD9-BD90-A560-20BA283568E2}"/>
              </a:ext>
            </a:extLst>
          </p:cNvPr>
          <p:cNvSpPr/>
          <p:nvPr/>
        </p:nvSpPr>
        <p:spPr>
          <a:xfrm>
            <a:off x="374068"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 name="Elipse 8">
            <a:extLst>
              <a:ext uri="{FF2B5EF4-FFF2-40B4-BE49-F238E27FC236}">
                <a16:creationId xmlns:a16="http://schemas.microsoft.com/office/drawing/2014/main" id="{6436AFFC-156E-414D-9614-E09C3ABDC4F2}"/>
              </a:ext>
            </a:extLst>
          </p:cNvPr>
          <p:cNvSpPr/>
          <p:nvPr/>
        </p:nvSpPr>
        <p:spPr>
          <a:xfrm>
            <a:off x="666638"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 name="Elipse 9">
            <a:extLst>
              <a:ext uri="{FF2B5EF4-FFF2-40B4-BE49-F238E27FC236}">
                <a16:creationId xmlns:a16="http://schemas.microsoft.com/office/drawing/2014/main" id="{F100389A-C93A-DB13-F701-598EF4EE83DB}"/>
              </a:ext>
            </a:extLst>
          </p:cNvPr>
          <p:cNvSpPr/>
          <p:nvPr/>
        </p:nvSpPr>
        <p:spPr>
          <a:xfrm>
            <a:off x="955941"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 name="Elipse 10">
            <a:extLst>
              <a:ext uri="{FF2B5EF4-FFF2-40B4-BE49-F238E27FC236}">
                <a16:creationId xmlns:a16="http://schemas.microsoft.com/office/drawing/2014/main" id="{2004619D-ED7A-1C1C-2326-0E047766D19E}"/>
              </a:ext>
            </a:extLst>
          </p:cNvPr>
          <p:cNvSpPr/>
          <p:nvPr/>
        </p:nvSpPr>
        <p:spPr>
          <a:xfrm>
            <a:off x="1239312"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 name="Elipse 11">
            <a:extLst>
              <a:ext uri="{FF2B5EF4-FFF2-40B4-BE49-F238E27FC236}">
                <a16:creationId xmlns:a16="http://schemas.microsoft.com/office/drawing/2014/main" id="{3B94BDBD-D2C6-F872-63CB-7A04CB5D7C00}"/>
              </a:ext>
            </a:extLst>
          </p:cNvPr>
          <p:cNvSpPr/>
          <p:nvPr/>
        </p:nvSpPr>
        <p:spPr>
          <a:xfrm>
            <a:off x="1522684"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 name="Elipse 13">
            <a:extLst>
              <a:ext uri="{FF2B5EF4-FFF2-40B4-BE49-F238E27FC236}">
                <a16:creationId xmlns:a16="http://schemas.microsoft.com/office/drawing/2014/main" id="{C22396DC-67E7-8369-A88A-F216CF8FE66A}"/>
              </a:ext>
            </a:extLst>
          </p:cNvPr>
          <p:cNvSpPr/>
          <p:nvPr/>
        </p:nvSpPr>
        <p:spPr>
          <a:xfrm>
            <a:off x="1764053"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 name="Elipse 14">
            <a:extLst>
              <a:ext uri="{FF2B5EF4-FFF2-40B4-BE49-F238E27FC236}">
                <a16:creationId xmlns:a16="http://schemas.microsoft.com/office/drawing/2014/main" id="{9E2DBF9E-4898-B000-B5A8-35F3F75BBF22}"/>
              </a:ext>
            </a:extLst>
          </p:cNvPr>
          <p:cNvSpPr/>
          <p:nvPr/>
        </p:nvSpPr>
        <p:spPr>
          <a:xfrm>
            <a:off x="2050416"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 name="Elipse 15">
            <a:extLst>
              <a:ext uri="{FF2B5EF4-FFF2-40B4-BE49-F238E27FC236}">
                <a16:creationId xmlns:a16="http://schemas.microsoft.com/office/drawing/2014/main" id="{3BE750A3-1D10-3951-98F9-830D563C9C66}"/>
              </a:ext>
            </a:extLst>
          </p:cNvPr>
          <p:cNvSpPr/>
          <p:nvPr/>
        </p:nvSpPr>
        <p:spPr>
          <a:xfrm>
            <a:off x="2342987"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 name="Elipse 16">
            <a:extLst>
              <a:ext uri="{FF2B5EF4-FFF2-40B4-BE49-F238E27FC236}">
                <a16:creationId xmlns:a16="http://schemas.microsoft.com/office/drawing/2014/main" id="{C17FC45F-717C-9D99-E089-EB1DDCC03EFA}"/>
              </a:ext>
            </a:extLst>
          </p:cNvPr>
          <p:cNvSpPr/>
          <p:nvPr/>
        </p:nvSpPr>
        <p:spPr>
          <a:xfrm>
            <a:off x="2632290"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 name="Elipse 17">
            <a:extLst>
              <a:ext uri="{FF2B5EF4-FFF2-40B4-BE49-F238E27FC236}">
                <a16:creationId xmlns:a16="http://schemas.microsoft.com/office/drawing/2014/main" id="{1561335A-F44C-215B-9E61-001FECD35B75}"/>
              </a:ext>
            </a:extLst>
          </p:cNvPr>
          <p:cNvSpPr/>
          <p:nvPr/>
        </p:nvSpPr>
        <p:spPr>
          <a:xfrm>
            <a:off x="2915661"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 name="Elipse 18">
            <a:extLst>
              <a:ext uri="{FF2B5EF4-FFF2-40B4-BE49-F238E27FC236}">
                <a16:creationId xmlns:a16="http://schemas.microsoft.com/office/drawing/2014/main" id="{1714A07F-C70C-05C6-DA1D-95748BEA6DB2}"/>
              </a:ext>
            </a:extLst>
          </p:cNvPr>
          <p:cNvSpPr/>
          <p:nvPr/>
        </p:nvSpPr>
        <p:spPr>
          <a:xfrm>
            <a:off x="3199032"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 name="Elipse 19">
            <a:extLst>
              <a:ext uri="{FF2B5EF4-FFF2-40B4-BE49-F238E27FC236}">
                <a16:creationId xmlns:a16="http://schemas.microsoft.com/office/drawing/2014/main" id="{5B931E42-ED97-A8A4-0C90-11DB9B9C9CF9}"/>
              </a:ext>
            </a:extLst>
          </p:cNvPr>
          <p:cNvSpPr/>
          <p:nvPr/>
        </p:nvSpPr>
        <p:spPr>
          <a:xfrm>
            <a:off x="3450508"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1" name="Elipse 20">
            <a:extLst>
              <a:ext uri="{FF2B5EF4-FFF2-40B4-BE49-F238E27FC236}">
                <a16:creationId xmlns:a16="http://schemas.microsoft.com/office/drawing/2014/main" id="{69E28F82-DB3A-13F2-C52E-16F321F8C031}"/>
              </a:ext>
            </a:extLst>
          </p:cNvPr>
          <p:cNvSpPr/>
          <p:nvPr/>
        </p:nvSpPr>
        <p:spPr>
          <a:xfrm>
            <a:off x="3736871"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2" name="Elipse 21">
            <a:extLst>
              <a:ext uri="{FF2B5EF4-FFF2-40B4-BE49-F238E27FC236}">
                <a16:creationId xmlns:a16="http://schemas.microsoft.com/office/drawing/2014/main" id="{65632BD2-4487-A399-BB25-3C5E01A09568}"/>
              </a:ext>
            </a:extLst>
          </p:cNvPr>
          <p:cNvSpPr/>
          <p:nvPr/>
        </p:nvSpPr>
        <p:spPr>
          <a:xfrm>
            <a:off x="4029442"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3" name="Elipse 22">
            <a:extLst>
              <a:ext uri="{FF2B5EF4-FFF2-40B4-BE49-F238E27FC236}">
                <a16:creationId xmlns:a16="http://schemas.microsoft.com/office/drawing/2014/main" id="{8226156E-7EBC-5350-ECCA-C40035A44996}"/>
              </a:ext>
            </a:extLst>
          </p:cNvPr>
          <p:cNvSpPr/>
          <p:nvPr/>
        </p:nvSpPr>
        <p:spPr>
          <a:xfrm>
            <a:off x="4318745"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4" name="Elipse 23">
            <a:extLst>
              <a:ext uri="{FF2B5EF4-FFF2-40B4-BE49-F238E27FC236}">
                <a16:creationId xmlns:a16="http://schemas.microsoft.com/office/drawing/2014/main" id="{5ADF58C6-25C9-2B19-0BC2-52FFBAB82713}"/>
              </a:ext>
            </a:extLst>
          </p:cNvPr>
          <p:cNvSpPr/>
          <p:nvPr/>
        </p:nvSpPr>
        <p:spPr>
          <a:xfrm>
            <a:off x="4602116"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5" name="Elipse 24">
            <a:extLst>
              <a:ext uri="{FF2B5EF4-FFF2-40B4-BE49-F238E27FC236}">
                <a16:creationId xmlns:a16="http://schemas.microsoft.com/office/drawing/2014/main" id="{082E3091-0E6F-7AEB-576A-25A78906DFD6}"/>
              </a:ext>
            </a:extLst>
          </p:cNvPr>
          <p:cNvSpPr/>
          <p:nvPr/>
        </p:nvSpPr>
        <p:spPr>
          <a:xfrm>
            <a:off x="4856705"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6" name="Elipse 25">
            <a:extLst>
              <a:ext uri="{FF2B5EF4-FFF2-40B4-BE49-F238E27FC236}">
                <a16:creationId xmlns:a16="http://schemas.microsoft.com/office/drawing/2014/main" id="{B90A935A-387B-F199-8090-A40A2772E72F}"/>
              </a:ext>
            </a:extLst>
          </p:cNvPr>
          <p:cNvSpPr/>
          <p:nvPr/>
        </p:nvSpPr>
        <p:spPr>
          <a:xfrm>
            <a:off x="5143068"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7" name="Elipse 26">
            <a:extLst>
              <a:ext uri="{FF2B5EF4-FFF2-40B4-BE49-F238E27FC236}">
                <a16:creationId xmlns:a16="http://schemas.microsoft.com/office/drawing/2014/main" id="{AA7BA2CC-9F2A-4E23-8542-20609B20F236}"/>
              </a:ext>
            </a:extLst>
          </p:cNvPr>
          <p:cNvSpPr/>
          <p:nvPr/>
        </p:nvSpPr>
        <p:spPr>
          <a:xfrm>
            <a:off x="5435638"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8" name="Elipse 27">
            <a:extLst>
              <a:ext uri="{FF2B5EF4-FFF2-40B4-BE49-F238E27FC236}">
                <a16:creationId xmlns:a16="http://schemas.microsoft.com/office/drawing/2014/main" id="{BE05E1E2-760F-23CB-DB85-3E7A293057BB}"/>
              </a:ext>
            </a:extLst>
          </p:cNvPr>
          <p:cNvSpPr/>
          <p:nvPr/>
        </p:nvSpPr>
        <p:spPr>
          <a:xfrm>
            <a:off x="5724941"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9" name="Elipse 28">
            <a:extLst>
              <a:ext uri="{FF2B5EF4-FFF2-40B4-BE49-F238E27FC236}">
                <a16:creationId xmlns:a16="http://schemas.microsoft.com/office/drawing/2014/main" id="{753A878C-E5EC-1509-4DBE-C9E829B86CFC}"/>
              </a:ext>
            </a:extLst>
          </p:cNvPr>
          <p:cNvSpPr/>
          <p:nvPr/>
        </p:nvSpPr>
        <p:spPr>
          <a:xfrm>
            <a:off x="6008312"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0" name="Elipse 29">
            <a:extLst>
              <a:ext uri="{FF2B5EF4-FFF2-40B4-BE49-F238E27FC236}">
                <a16:creationId xmlns:a16="http://schemas.microsoft.com/office/drawing/2014/main" id="{9FD977B7-350D-A8E2-82AF-2C4D3A4D8E62}"/>
              </a:ext>
            </a:extLst>
          </p:cNvPr>
          <p:cNvSpPr/>
          <p:nvPr/>
        </p:nvSpPr>
        <p:spPr>
          <a:xfrm>
            <a:off x="6291684"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1" name="Elipse 30">
            <a:extLst>
              <a:ext uri="{FF2B5EF4-FFF2-40B4-BE49-F238E27FC236}">
                <a16:creationId xmlns:a16="http://schemas.microsoft.com/office/drawing/2014/main" id="{28ECF930-7AA1-3818-C946-A2BCE2BA439E}"/>
              </a:ext>
            </a:extLst>
          </p:cNvPr>
          <p:cNvSpPr/>
          <p:nvPr/>
        </p:nvSpPr>
        <p:spPr>
          <a:xfrm>
            <a:off x="6533053"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2" name="Elipse 31">
            <a:extLst>
              <a:ext uri="{FF2B5EF4-FFF2-40B4-BE49-F238E27FC236}">
                <a16:creationId xmlns:a16="http://schemas.microsoft.com/office/drawing/2014/main" id="{C0594146-2D01-D76C-A512-B906A363F584}"/>
              </a:ext>
            </a:extLst>
          </p:cNvPr>
          <p:cNvSpPr/>
          <p:nvPr/>
        </p:nvSpPr>
        <p:spPr>
          <a:xfrm>
            <a:off x="6819416"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3" name="Elipse 32">
            <a:extLst>
              <a:ext uri="{FF2B5EF4-FFF2-40B4-BE49-F238E27FC236}">
                <a16:creationId xmlns:a16="http://schemas.microsoft.com/office/drawing/2014/main" id="{48528AC3-1182-5693-5A63-B6EDEE686CB7}"/>
              </a:ext>
            </a:extLst>
          </p:cNvPr>
          <p:cNvSpPr/>
          <p:nvPr/>
        </p:nvSpPr>
        <p:spPr>
          <a:xfrm>
            <a:off x="7111987"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4" name="Elipse 33">
            <a:extLst>
              <a:ext uri="{FF2B5EF4-FFF2-40B4-BE49-F238E27FC236}">
                <a16:creationId xmlns:a16="http://schemas.microsoft.com/office/drawing/2014/main" id="{02D63713-1A1D-BD51-1D85-1BBBEB0F1306}"/>
              </a:ext>
            </a:extLst>
          </p:cNvPr>
          <p:cNvSpPr/>
          <p:nvPr/>
        </p:nvSpPr>
        <p:spPr>
          <a:xfrm>
            <a:off x="7401290"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5" name="Elipse 34">
            <a:extLst>
              <a:ext uri="{FF2B5EF4-FFF2-40B4-BE49-F238E27FC236}">
                <a16:creationId xmlns:a16="http://schemas.microsoft.com/office/drawing/2014/main" id="{78CC0CE0-B46D-7065-6F11-7FFFFD2387F5}"/>
              </a:ext>
            </a:extLst>
          </p:cNvPr>
          <p:cNvSpPr/>
          <p:nvPr/>
        </p:nvSpPr>
        <p:spPr>
          <a:xfrm>
            <a:off x="7684661"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6" name="Elipse 35">
            <a:extLst>
              <a:ext uri="{FF2B5EF4-FFF2-40B4-BE49-F238E27FC236}">
                <a16:creationId xmlns:a16="http://schemas.microsoft.com/office/drawing/2014/main" id="{1BB99B89-BE68-27E3-1DEE-EBD05BA542D2}"/>
              </a:ext>
            </a:extLst>
          </p:cNvPr>
          <p:cNvSpPr/>
          <p:nvPr/>
        </p:nvSpPr>
        <p:spPr>
          <a:xfrm>
            <a:off x="7968032"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7" name="Elipse 36">
            <a:extLst>
              <a:ext uri="{FF2B5EF4-FFF2-40B4-BE49-F238E27FC236}">
                <a16:creationId xmlns:a16="http://schemas.microsoft.com/office/drawing/2014/main" id="{48491CEA-BC34-308B-CBEA-EDD03CACC3E4}"/>
              </a:ext>
            </a:extLst>
          </p:cNvPr>
          <p:cNvSpPr/>
          <p:nvPr/>
        </p:nvSpPr>
        <p:spPr>
          <a:xfrm>
            <a:off x="8219508"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8" name="Elipse 37">
            <a:extLst>
              <a:ext uri="{FF2B5EF4-FFF2-40B4-BE49-F238E27FC236}">
                <a16:creationId xmlns:a16="http://schemas.microsoft.com/office/drawing/2014/main" id="{2EAE98BE-D191-3CAD-8D99-4BEDF6ECBE40}"/>
              </a:ext>
            </a:extLst>
          </p:cNvPr>
          <p:cNvSpPr/>
          <p:nvPr/>
        </p:nvSpPr>
        <p:spPr>
          <a:xfrm>
            <a:off x="8505871"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9" name="Elipse 38">
            <a:extLst>
              <a:ext uri="{FF2B5EF4-FFF2-40B4-BE49-F238E27FC236}">
                <a16:creationId xmlns:a16="http://schemas.microsoft.com/office/drawing/2014/main" id="{FB01F40B-517E-E099-5420-52794D8A5CC6}"/>
              </a:ext>
            </a:extLst>
          </p:cNvPr>
          <p:cNvSpPr/>
          <p:nvPr/>
        </p:nvSpPr>
        <p:spPr>
          <a:xfrm>
            <a:off x="8798442"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0" name="Elipse 39">
            <a:extLst>
              <a:ext uri="{FF2B5EF4-FFF2-40B4-BE49-F238E27FC236}">
                <a16:creationId xmlns:a16="http://schemas.microsoft.com/office/drawing/2014/main" id="{A4A1DE7F-86C6-95EC-F175-FAEFBBD6F688}"/>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1" name="Elipse 40">
            <a:extLst>
              <a:ext uri="{FF2B5EF4-FFF2-40B4-BE49-F238E27FC236}">
                <a16:creationId xmlns:a16="http://schemas.microsoft.com/office/drawing/2014/main" id="{A0255953-1BC4-4982-8228-6FD9CCDB1328}"/>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2" name="Elipse 41">
            <a:extLst>
              <a:ext uri="{FF2B5EF4-FFF2-40B4-BE49-F238E27FC236}">
                <a16:creationId xmlns:a16="http://schemas.microsoft.com/office/drawing/2014/main" id="{2D0C9AB8-4E28-6259-F029-A6CF8B083640}"/>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3" name="Elipse 42">
            <a:extLst>
              <a:ext uri="{FF2B5EF4-FFF2-40B4-BE49-F238E27FC236}">
                <a16:creationId xmlns:a16="http://schemas.microsoft.com/office/drawing/2014/main" id="{684C4D5B-0544-936D-4FB2-40C5CACC13A8}"/>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4" name="Elipse 43">
            <a:extLst>
              <a:ext uri="{FF2B5EF4-FFF2-40B4-BE49-F238E27FC236}">
                <a16:creationId xmlns:a16="http://schemas.microsoft.com/office/drawing/2014/main" id="{963FA781-74A2-6B81-F97B-4A09B31D8AE5}"/>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5" name="Elipse 44">
            <a:extLst>
              <a:ext uri="{FF2B5EF4-FFF2-40B4-BE49-F238E27FC236}">
                <a16:creationId xmlns:a16="http://schemas.microsoft.com/office/drawing/2014/main" id="{4A763684-63BD-E6CA-4F5E-29978B67F2AD}"/>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6" name="Elipse 45">
            <a:extLst>
              <a:ext uri="{FF2B5EF4-FFF2-40B4-BE49-F238E27FC236}">
                <a16:creationId xmlns:a16="http://schemas.microsoft.com/office/drawing/2014/main" id="{D3CBE907-BD8E-2C9A-3840-7811CE6DC260}"/>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7" name="Elipse 46">
            <a:extLst>
              <a:ext uri="{FF2B5EF4-FFF2-40B4-BE49-F238E27FC236}">
                <a16:creationId xmlns:a16="http://schemas.microsoft.com/office/drawing/2014/main" id="{580D016E-7392-EE68-C18F-78EC881F85CA}"/>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8" name="Elipse 47">
            <a:extLst>
              <a:ext uri="{FF2B5EF4-FFF2-40B4-BE49-F238E27FC236}">
                <a16:creationId xmlns:a16="http://schemas.microsoft.com/office/drawing/2014/main" id="{E0436092-6F24-EC3F-C0A1-48EF865CA7B4}"/>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9" name="Elipse 48">
            <a:extLst>
              <a:ext uri="{FF2B5EF4-FFF2-40B4-BE49-F238E27FC236}">
                <a16:creationId xmlns:a16="http://schemas.microsoft.com/office/drawing/2014/main" id="{ADF7DEFF-829B-9559-BAA6-FCC45604A57E}"/>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0" name="Elipse 49">
            <a:extLst>
              <a:ext uri="{FF2B5EF4-FFF2-40B4-BE49-F238E27FC236}">
                <a16:creationId xmlns:a16="http://schemas.microsoft.com/office/drawing/2014/main" id="{DC8EB3E8-007E-85D3-DFE7-167E5C99A7F3}"/>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1" name="Elipse 50">
            <a:extLst>
              <a:ext uri="{FF2B5EF4-FFF2-40B4-BE49-F238E27FC236}">
                <a16:creationId xmlns:a16="http://schemas.microsoft.com/office/drawing/2014/main" id="{54A972F0-C56F-7DF1-2674-230CA5DD417A}"/>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2" name="Elipse 51">
            <a:extLst>
              <a:ext uri="{FF2B5EF4-FFF2-40B4-BE49-F238E27FC236}">
                <a16:creationId xmlns:a16="http://schemas.microsoft.com/office/drawing/2014/main" id="{6843696F-E542-2D7B-08FA-93FC29EA45B1}"/>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3" name="Elipse 52">
            <a:extLst>
              <a:ext uri="{FF2B5EF4-FFF2-40B4-BE49-F238E27FC236}">
                <a16:creationId xmlns:a16="http://schemas.microsoft.com/office/drawing/2014/main" id="{FCFF8E5C-CF43-3172-001A-83F481961D79}"/>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4" name="Elipse 53">
            <a:extLst>
              <a:ext uri="{FF2B5EF4-FFF2-40B4-BE49-F238E27FC236}">
                <a16:creationId xmlns:a16="http://schemas.microsoft.com/office/drawing/2014/main" id="{796AE906-E5C4-29C0-1E10-E85A398CFF16}"/>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5" name="Elipse 54">
            <a:extLst>
              <a:ext uri="{FF2B5EF4-FFF2-40B4-BE49-F238E27FC236}">
                <a16:creationId xmlns:a16="http://schemas.microsoft.com/office/drawing/2014/main" id="{DE9B2C0D-7359-D304-0828-4F7FA98CD66B}"/>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6" name="Elipse 55">
            <a:extLst>
              <a:ext uri="{FF2B5EF4-FFF2-40B4-BE49-F238E27FC236}">
                <a16:creationId xmlns:a16="http://schemas.microsoft.com/office/drawing/2014/main" id="{483B8F70-7C1B-4E28-A78F-EB9AAB07DBA3}"/>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7" name="Elipse 56">
            <a:extLst>
              <a:ext uri="{FF2B5EF4-FFF2-40B4-BE49-F238E27FC236}">
                <a16:creationId xmlns:a16="http://schemas.microsoft.com/office/drawing/2014/main" id="{67A38AEA-C501-D53B-9BE4-B4BE1B3A58B8}"/>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8" name="Elipse 57">
            <a:extLst>
              <a:ext uri="{FF2B5EF4-FFF2-40B4-BE49-F238E27FC236}">
                <a16:creationId xmlns:a16="http://schemas.microsoft.com/office/drawing/2014/main" id="{212E39D3-F264-4FD7-7038-A9FFC8B00600}"/>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9" name="Elipse 58">
            <a:extLst>
              <a:ext uri="{FF2B5EF4-FFF2-40B4-BE49-F238E27FC236}">
                <a16:creationId xmlns:a16="http://schemas.microsoft.com/office/drawing/2014/main" id="{DA9DCC0F-B6C4-F093-1279-F35211A4AC5A}"/>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0" name="Elipse 59">
            <a:extLst>
              <a:ext uri="{FF2B5EF4-FFF2-40B4-BE49-F238E27FC236}">
                <a16:creationId xmlns:a16="http://schemas.microsoft.com/office/drawing/2014/main" id="{A678307D-0754-91F2-891A-A1133E246789}"/>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1" name="Elipse 60">
            <a:extLst>
              <a:ext uri="{FF2B5EF4-FFF2-40B4-BE49-F238E27FC236}">
                <a16:creationId xmlns:a16="http://schemas.microsoft.com/office/drawing/2014/main" id="{8DBFEC58-4DD9-79D0-8B2E-7CF3AE468829}"/>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2" name="Elipse 61">
            <a:extLst>
              <a:ext uri="{FF2B5EF4-FFF2-40B4-BE49-F238E27FC236}">
                <a16:creationId xmlns:a16="http://schemas.microsoft.com/office/drawing/2014/main" id="{2987F4BC-64A2-6B6D-D7CE-F5EE8E93D32D}"/>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3" name="Elipse 62">
            <a:extLst>
              <a:ext uri="{FF2B5EF4-FFF2-40B4-BE49-F238E27FC236}">
                <a16:creationId xmlns:a16="http://schemas.microsoft.com/office/drawing/2014/main" id="{CB3D2F3A-76B5-714D-AD29-F21B952031C0}"/>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4" name="Elipse 63">
            <a:extLst>
              <a:ext uri="{FF2B5EF4-FFF2-40B4-BE49-F238E27FC236}">
                <a16:creationId xmlns:a16="http://schemas.microsoft.com/office/drawing/2014/main" id="{11693BAC-06F3-E8B3-C1CF-96C179252CE4}"/>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5" name="Elipse 64">
            <a:extLst>
              <a:ext uri="{FF2B5EF4-FFF2-40B4-BE49-F238E27FC236}">
                <a16:creationId xmlns:a16="http://schemas.microsoft.com/office/drawing/2014/main" id="{BFD5CE79-D827-6A7D-8053-14BB8B3EE923}"/>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6" name="Elipse 65">
            <a:extLst>
              <a:ext uri="{FF2B5EF4-FFF2-40B4-BE49-F238E27FC236}">
                <a16:creationId xmlns:a16="http://schemas.microsoft.com/office/drawing/2014/main" id="{40E763B6-7E0F-FD9F-5A72-DA2495ABA2D1}"/>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7" name="Elipse 66">
            <a:extLst>
              <a:ext uri="{FF2B5EF4-FFF2-40B4-BE49-F238E27FC236}">
                <a16:creationId xmlns:a16="http://schemas.microsoft.com/office/drawing/2014/main" id="{19BA3F2B-E16B-01E3-E5BE-64BB2994EE27}"/>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8" name="Elipse 67">
            <a:extLst>
              <a:ext uri="{FF2B5EF4-FFF2-40B4-BE49-F238E27FC236}">
                <a16:creationId xmlns:a16="http://schemas.microsoft.com/office/drawing/2014/main" id="{89AB1F3D-A5F8-21CA-0374-F4B06F41202C}"/>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9" name="Elipse 68">
            <a:extLst>
              <a:ext uri="{FF2B5EF4-FFF2-40B4-BE49-F238E27FC236}">
                <a16:creationId xmlns:a16="http://schemas.microsoft.com/office/drawing/2014/main" id="{89AB2A0F-1050-7142-522C-FA4FF0944836}"/>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0" name="Elipse 69">
            <a:extLst>
              <a:ext uri="{FF2B5EF4-FFF2-40B4-BE49-F238E27FC236}">
                <a16:creationId xmlns:a16="http://schemas.microsoft.com/office/drawing/2014/main" id="{BFB4976A-EB6F-69C3-181E-AC9CB95B4B6D}"/>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1" name="Elipse 70">
            <a:extLst>
              <a:ext uri="{FF2B5EF4-FFF2-40B4-BE49-F238E27FC236}">
                <a16:creationId xmlns:a16="http://schemas.microsoft.com/office/drawing/2014/main" id="{04926C56-D371-7263-E3F3-4856ACD9B256}"/>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aphicFrame>
        <p:nvGraphicFramePr>
          <p:cNvPr id="74" name="Tabla 73">
            <a:extLst>
              <a:ext uri="{FF2B5EF4-FFF2-40B4-BE49-F238E27FC236}">
                <a16:creationId xmlns:a16="http://schemas.microsoft.com/office/drawing/2014/main" id="{8FAC2162-627A-4B96-B3E3-665DECCD6D09}"/>
              </a:ext>
            </a:extLst>
          </p:cNvPr>
          <p:cNvGraphicFramePr>
            <a:graphicFrameLocks noGrp="1"/>
          </p:cNvGraphicFramePr>
          <p:nvPr>
            <p:extLst>
              <p:ext uri="{D42A27DB-BD31-4B8C-83A1-F6EECF244321}">
                <p14:modId xmlns:p14="http://schemas.microsoft.com/office/powerpoint/2010/main" val="1318556667"/>
              </p:ext>
            </p:extLst>
          </p:nvPr>
        </p:nvGraphicFramePr>
        <p:xfrm>
          <a:off x="717697" y="2127582"/>
          <a:ext cx="7708605" cy="3895628"/>
        </p:xfrm>
        <a:graphic>
          <a:graphicData uri="http://schemas.openxmlformats.org/drawingml/2006/table">
            <a:tbl>
              <a:tblPr firstRow="1" bandRow="1">
                <a:tableStyleId>{5940675A-B579-460E-94D1-54222C63F5DA}</a:tableStyleId>
              </a:tblPr>
              <a:tblGrid>
                <a:gridCol w="851647">
                  <a:extLst>
                    <a:ext uri="{9D8B030D-6E8A-4147-A177-3AD203B41FA5}">
                      <a16:colId xmlns:a16="http://schemas.microsoft.com/office/drawing/2014/main" val="3016853279"/>
                    </a:ext>
                  </a:extLst>
                </a:gridCol>
                <a:gridCol w="1245301">
                  <a:extLst>
                    <a:ext uri="{9D8B030D-6E8A-4147-A177-3AD203B41FA5}">
                      <a16:colId xmlns:a16="http://schemas.microsoft.com/office/drawing/2014/main" val="3660360335"/>
                    </a:ext>
                  </a:extLst>
                </a:gridCol>
                <a:gridCol w="1346850">
                  <a:extLst>
                    <a:ext uri="{9D8B030D-6E8A-4147-A177-3AD203B41FA5}">
                      <a16:colId xmlns:a16="http://schemas.microsoft.com/office/drawing/2014/main" val="1424106516"/>
                    </a:ext>
                  </a:extLst>
                </a:gridCol>
                <a:gridCol w="1266737">
                  <a:extLst>
                    <a:ext uri="{9D8B030D-6E8A-4147-A177-3AD203B41FA5}">
                      <a16:colId xmlns:a16="http://schemas.microsoft.com/office/drawing/2014/main" val="2046889006"/>
                    </a:ext>
                  </a:extLst>
                </a:gridCol>
                <a:gridCol w="1327055">
                  <a:extLst>
                    <a:ext uri="{9D8B030D-6E8A-4147-A177-3AD203B41FA5}">
                      <a16:colId xmlns:a16="http://schemas.microsoft.com/office/drawing/2014/main" val="2828200703"/>
                    </a:ext>
                  </a:extLst>
                </a:gridCol>
                <a:gridCol w="1671015">
                  <a:extLst>
                    <a:ext uri="{9D8B030D-6E8A-4147-A177-3AD203B41FA5}">
                      <a16:colId xmlns:a16="http://schemas.microsoft.com/office/drawing/2014/main" val="2074028394"/>
                    </a:ext>
                  </a:extLst>
                </a:gridCol>
              </a:tblGrid>
              <a:tr h="251639">
                <a:tc>
                  <a:txBody>
                    <a:bodyPr/>
                    <a:lstStyle/>
                    <a:p>
                      <a:pPr algn="ctr"/>
                      <a:r>
                        <a:rPr lang="es-ES" sz="1000" b="1" dirty="0">
                          <a:latin typeface="Century Gothic" panose="020B0502020202020204" pitchFamily="34" charset="0"/>
                          <a:ea typeface="AG180Days" panose="02000603000000000000" pitchFamily="2" charset="0"/>
                        </a:rPr>
                        <a:t>Hora</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Lunes 12</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Martes 13</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Miércoles 14</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Jueves 15</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Viernes 16</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E7E1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extLst>
                  <a:ext uri="{0D108BD9-81ED-4DB2-BD59-A6C34878D82A}">
                    <a16:rowId xmlns:a16="http://schemas.microsoft.com/office/drawing/2014/main" val="2326555405"/>
                  </a:ext>
                </a:extLst>
              </a:tr>
              <a:tr h="478862">
                <a:tc>
                  <a:txBody>
                    <a:bodyPr/>
                    <a:lstStyle/>
                    <a:p>
                      <a:pPr algn="ctr"/>
                      <a:r>
                        <a:rPr lang="es-ES" sz="1000" b="0" dirty="0">
                          <a:latin typeface="Century Gothic" panose="020B0502020202020204" pitchFamily="34" charset="0"/>
                        </a:rPr>
                        <a:t>9:00-9:15</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gridSpan="5">
                  <a:txBody>
                    <a:bodyPr/>
                    <a:lstStyle/>
                    <a:p>
                      <a:pPr algn="ctr"/>
                      <a:r>
                        <a:rPr lang="es-ES_tradnl" sz="1000" dirty="0">
                          <a:latin typeface="Century Gothic" panose="020B0502020202020204" pitchFamily="34" charset="0"/>
                        </a:rPr>
                        <a:t>Honores a la bandera, Pase de lista, canción de bienvenida, activación física.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082835424"/>
                  </a:ext>
                </a:extLst>
              </a:tr>
              <a:tr h="478862">
                <a:tc>
                  <a:txBody>
                    <a:bodyPr/>
                    <a:lstStyle/>
                    <a:p>
                      <a:pPr algn="ctr"/>
                      <a:r>
                        <a:rPr lang="es-ES" sz="1000" b="0" dirty="0">
                          <a:latin typeface="Century Gothic" panose="020B0502020202020204" pitchFamily="34" charset="0"/>
                        </a:rPr>
                        <a:t>9:15- 9:30 </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¿Por qué hacemos honores a la bandera?</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algn="ctr"/>
                      <a:r>
                        <a:rPr lang="es-ES_tradnl" sz="1000" dirty="0">
                          <a:latin typeface="Century Gothic" panose="020B0502020202020204" pitchFamily="34" charset="0"/>
                        </a:rPr>
                        <a:t>Collage de México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3">
                  <a:txBody>
                    <a:bodyPr/>
                    <a:lstStyle/>
                    <a:p>
                      <a:pPr algn="ctr"/>
                      <a:r>
                        <a:rPr lang="es-ES_tradnl" sz="1000" dirty="0">
                          <a:latin typeface="Century Gothic" panose="020B0502020202020204" pitchFamily="34" charset="0"/>
                        </a:rPr>
                        <a:t>Mesas de trabajo valor amistad</a:t>
                      </a:r>
                    </a:p>
                    <a:p>
                      <a:pPr marL="171450" indent="-171450" algn="just">
                        <a:buFont typeface="Arial" panose="020B0604020202020204" pitchFamily="34" charset="0"/>
                        <a:buChar char="•"/>
                      </a:pPr>
                      <a:r>
                        <a:rPr lang="es-ES_tradnl" sz="1000" dirty="0">
                          <a:latin typeface="Century Gothic" panose="020B0502020202020204" pitchFamily="34" charset="0"/>
                        </a:rPr>
                        <a:t>Rompecabezas</a:t>
                      </a:r>
                      <a:r>
                        <a:rPr lang="es-ES_tradnl" sz="1000" baseline="0" dirty="0">
                          <a:latin typeface="Century Gothic" panose="020B0502020202020204" pitchFamily="34" charset="0"/>
                        </a:rPr>
                        <a:t> </a:t>
                      </a:r>
                    </a:p>
                    <a:p>
                      <a:pPr marL="171450" indent="-171450" algn="just">
                        <a:buFont typeface="Arial" panose="020B0604020202020204" pitchFamily="34" charset="0"/>
                        <a:buChar char="•"/>
                      </a:pPr>
                      <a:r>
                        <a:rPr lang="es-ES_tradnl" sz="1000" baseline="0" dirty="0">
                          <a:latin typeface="Century Gothic" panose="020B0502020202020204" pitchFamily="34" charset="0"/>
                        </a:rPr>
                        <a:t>Árbol de la amistad</a:t>
                      </a:r>
                    </a:p>
                    <a:p>
                      <a:pPr marL="171450" indent="-171450" algn="just">
                        <a:buFont typeface="Arial" panose="020B0604020202020204" pitchFamily="34" charset="0"/>
                        <a:buChar char="•"/>
                      </a:pPr>
                      <a:r>
                        <a:rPr lang="es-ES_tradnl" sz="1000" baseline="0" dirty="0">
                          <a:latin typeface="Century Gothic" panose="020B0502020202020204" pitchFamily="34" charset="0"/>
                        </a:rPr>
                        <a:t>Tejiendo corazones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algn="ctr"/>
                      <a:r>
                        <a:rPr lang="es-ES_tradnl" sz="1000" dirty="0">
                          <a:latin typeface="Century Gothic" panose="020B0502020202020204" pitchFamily="34" charset="0"/>
                        </a:rPr>
                        <a:t>Proyección</a:t>
                      </a:r>
                      <a:r>
                        <a:rPr lang="es-ES_tradnl" sz="1000" baseline="0" dirty="0">
                          <a:latin typeface="Century Gothic" panose="020B0502020202020204" pitchFamily="34" charset="0"/>
                        </a:rPr>
                        <a:t> del mapa de México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2">
                  <a:txBody>
                    <a:bodyPr/>
                    <a:lstStyle/>
                    <a:p>
                      <a:pPr algn="ctr"/>
                      <a:r>
                        <a:rPr lang="es-ES_tradnl" sz="1000" dirty="0">
                          <a:latin typeface="Century Gothic" panose="020B0502020202020204" pitchFamily="34" charset="0"/>
                        </a:rPr>
                        <a:t>Video ¿Cuáles</a:t>
                      </a:r>
                      <a:r>
                        <a:rPr lang="es-ES_tradnl" sz="1000" baseline="0" dirty="0">
                          <a:latin typeface="Century Gothic" panose="020B0502020202020204" pitchFamily="34" charset="0"/>
                        </a:rPr>
                        <a:t> son los s</a:t>
                      </a:r>
                      <a:r>
                        <a:rPr lang="es-ES_tradnl" sz="1000" dirty="0">
                          <a:latin typeface="Century Gothic" panose="020B0502020202020204" pitchFamily="34" charset="0"/>
                        </a:rPr>
                        <a:t>ímbolos</a:t>
                      </a:r>
                      <a:r>
                        <a:rPr lang="es-ES_tradnl" sz="1000" baseline="0" dirty="0">
                          <a:latin typeface="Century Gothic" panose="020B0502020202020204" pitchFamily="34" charset="0"/>
                        </a:rPr>
                        <a:t> patrios?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1185340762"/>
                  </a:ext>
                </a:extLst>
              </a:tr>
              <a:tr h="478861">
                <a:tc>
                  <a:txBody>
                    <a:bodyPr/>
                    <a:lstStyle/>
                    <a:p>
                      <a:pPr algn="ctr"/>
                      <a:r>
                        <a:rPr lang="es-ES" sz="1000" b="0" dirty="0">
                          <a:latin typeface="Century Gothic" panose="020B0502020202020204" pitchFamily="34" charset="0"/>
                        </a:rPr>
                        <a:t>9:30-10:00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rowSpan="2">
                  <a:txBody>
                    <a:bodyPr/>
                    <a:lstStyle/>
                    <a:p>
                      <a:pPr algn="ctr"/>
                      <a:r>
                        <a:rPr lang="es-ES_tradnl" sz="1000" dirty="0">
                          <a:latin typeface="Century Gothic" panose="020B0502020202020204" pitchFamily="34" charset="0"/>
                        </a:rPr>
                        <a:t>El que</a:t>
                      </a:r>
                      <a:r>
                        <a:rPr lang="es-ES_tradnl" sz="1000" baseline="0" dirty="0">
                          <a:latin typeface="Century Gothic" panose="020B0502020202020204" pitchFamily="34" charset="0"/>
                        </a:rPr>
                        <a:t> parte del mundo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2">
                  <a:txBody>
                    <a:bodyPr/>
                    <a:lstStyle/>
                    <a:p>
                      <a:pPr algn="ctr"/>
                      <a:r>
                        <a:rPr lang="es-ES_tradnl" sz="1000" dirty="0">
                          <a:latin typeface="Century Gothic" panose="020B0502020202020204" pitchFamily="34" charset="0"/>
                        </a:rPr>
                        <a:t>México representa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endParaRPr lang="es-MX"/>
                    </a:p>
                  </a:txBody>
                  <a:tcPr/>
                </a:tc>
                <a:tc rowSpan="2">
                  <a:txBody>
                    <a:bodyPr/>
                    <a:lstStyle/>
                    <a:p>
                      <a:pPr algn="ctr"/>
                      <a:r>
                        <a:rPr lang="es-ES_tradnl" sz="1000" dirty="0">
                          <a:latin typeface="Century Gothic" panose="020B0502020202020204" pitchFamily="34" charset="0"/>
                        </a:rPr>
                        <a:t>Yo he viajado…</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¿Cómo me siento al escuchar el himno?</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endParaRPr lang="es-MX"/>
                    </a:p>
                  </a:txBody>
                  <a:tcPr/>
                </a:tc>
                <a:extLst>
                  <a:ext uri="{0D108BD9-81ED-4DB2-BD59-A6C34878D82A}">
                    <a16:rowId xmlns:a16="http://schemas.microsoft.com/office/drawing/2014/main" val="1142627073"/>
                  </a:ext>
                </a:extLst>
              </a:tr>
              <a:tr h="478862">
                <a:tc>
                  <a:txBody>
                    <a:bodyPr/>
                    <a:lstStyle/>
                    <a:p>
                      <a:pPr algn="ctr"/>
                      <a:r>
                        <a:rPr lang="es-ES" sz="1000" b="0" dirty="0">
                          <a:latin typeface="Century Gothic" panose="020B0502020202020204" pitchFamily="34" charset="0"/>
                        </a:rPr>
                        <a:t>10:00-10:30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vMerge="1">
                  <a:txBody>
                    <a:bodyPr/>
                    <a:lstStyle/>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Elementos del escudo nacional mexicano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1656315471"/>
                  </a:ext>
                </a:extLst>
              </a:tr>
              <a:tr h="478862">
                <a:tc>
                  <a:txBody>
                    <a:bodyPr/>
                    <a:lstStyle/>
                    <a:p>
                      <a:pPr algn="ctr"/>
                      <a:r>
                        <a:rPr lang="es-ES" sz="1000" b="0" dirty="0">
                          <a:latin typeface="Century Gothic" panose="020B0502020202020204" pitchFamily="34" charset="0"/>
                        </a:rPr>
                        <a:t>10:30-11:00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D4FFDB"/>
                    </a:solidFill>
                  </a:tcPr>
                </a:tc>
                <a:tc gridSpan="5">
                  <a:txBody>
                    <a:bodyPr/>
                    <a:lstStyle/>
                    <a:p>
                      <a:pPr algn="ctr"/>
                      <a:r>
                        <a:rPr lang="es-ES_tradnl" sz="1000" dirty="0">
                          <a:latin typeface="Century Gothic" panose="020B0502020202020204" pitchFamily="34" charset="0"/>
                        </a:rPr>
                        <a:t>R E C E S O</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D4FFDB"/>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48767000"/>
                  </a:ext>
                </a:extLst>
              </a:tr>
              <a:tr h="544085">
                <a:tc>
                  <a:txBody>
                    <a:bodyPr/>
                    <a:lstStyle/>
                    <a:p>
                      <a:pPr algn="ctr"/>
                      <a:r>
                        <a:rPr lang="es-ES" sz="1000" b="0" dirty="0">
                          <a:latin typeface="Century Gothic" panose="020B0502020202020204" pitchFamily="34" charset="0"/>
                        </a:rPr>
                        <a:t>11:00-1130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El lugar donde vivo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algn="ctr"/>
                      <a:r>
                        <a:rPr lang="es-ES_tradnl" sz="1000" b="1" dirty="0">
                          <a:latin typeface="Century Gothic" panose="020B0502020202020204" pitchFamily="34" charset="0"/>
                        </a:rPr>
                        <a:t>Educación Física</a:t>
                      </a:r>
                    </a:p>
                    <a:p>
                      <a:pPr algn="ctr"/>
                      <a:r>
                        <a:rPr lang="es-ES_tradnl" sz="1000" b="0" dirty="0">
                          <a:latin typeface="Century Gothic" panose="020B0502020202020204" pitchFamily="34" charset="0"/>
                        </a:rPr>
                        <a:t>Ensayo de marcha militar</a:t>
                      </a:r>
                      <a:r>
                        <a:rPr lang="es-ES_tradnl" sz="1000" b="0" baseline="0" dirty="0">
                          <a:latin typeface="Century Gothic" panose="020B0502020202020204" pitchFamily="34" charset="0"/>
                        </a:rPr>
                        <a:t> </a:t>
                      </a:r>
                      <a:endParaRPr lang="es-ES_tradnl" sz="1000" b="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2">
                  <a:txBody>
                    <a:bodyPr/>
                    <a:lstStyle/>
                    <a:p>
                      <a:pPr algn="ctr"/>
                      <a:r>
                        <a:rPr lang="es-ES_tradnl" sz="1000" dirty="0">
                          <a:latin typeface="Century Gothic" panose="020B0502020202020204" pitchFamily="34" charset="0"/>
                        </a:rPr>
                        <a:t>Collares</a:t>
                      </a:r>
                      <a:r>
                        <a:rPr lang="es-ES_tradnl" sz="1000" baseline="0" dirty="0">
                          <a:latin typeface="Century Gothic" panose="020B0502020202020204" pitchFamily="34" charset="0"/>
                        </a:rPr>
                        <a:t> de la amistad</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algn="ctr"/>
                      <a:r>
                        <a:rPr lang="es-ES_tradnl" sz="1000" dirty="0">
                          <a:latin typeface="Century Gothic" panose="020B0502020202020204" pitchFamily="34" charset="0"/>
                        </a:rPr>
                        <a:t> </a:t>
                      </a:r>
                      <a:r>
                        <a:rPr lang="es-ES_tradnl" sz="1000" b="1" dirty="0">
                          <a:latin typeface="Century Gothic" panose="020B0502020202020204" pitchFamily="34" charset="0"/>
                        </a:rPr>
                        <a:t>Música</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algn="ctr"/>
                      <a:r>
                        <a:rPr lang="es-ES_tradnl" sz="1000" b="1" dirty="0">
                          <a:latin typeface="Century Gothic" panose="020B0502020202020204" pitchFamily="34" charset="0"/>
                        </a:rPr>
                        <a:t>Educación Física</a:t>
                      </a:r>
                    </a:p>
                    <a:p>
                      <a:pPr algn="ctr"/>
                      <a:r>
                        <a:rPr lang="es-ES_tradnl" sz="1000" b="0" dirty="0">
                          <a:latin typeface="Century Gothic" panose="020B0502020202020204" pitchFamily="34" charset="0"/>
                        </a:rPr>
                        <a:t>Ensayo de marcha militar</a:t>
                      </a:r>
                      <a:r>
                        <a:rPr lang="es-ES_tradnl" sz="1000" b="0" baseline="0" dirty="0">
                          <a:latin typeface="Century Gothic" panose="020B0502020202020204" pitchFamily="34" charset="0"/>
                        </a:rPr>
                        <a:t> </a:t>
                      </a:r>
                      <a:endParaRPr lang="es-ES_tradnl" sz="1000" b="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1115066395"/>
                  </a:ext>
                </a:extLst>
              </a:tr>
              <a:tr h="478862">
                <a:tc>
                  <a:txBody>
                    <a:bodyPr/>
                    <a:lstStyle/>
                    <a:p>
                      <a:pPr algn="ctr"/>
                      <a:r>
                        <a:rPr lang="es-ES" sz="1000" b="0" dirty="0">
                          <a:latin typeface="Century Gothic" panose="020B0502020202020204" pitchFamily="34" charset="0"/>
                        </a:rPr>
                        <a:t>11:30-12:00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vMerge="1">
                  <a:txBody>
                    <a:bodyPr/>
                    <a:lstStyle/>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algn="ctr"/>
                      <a:r>
                        <a:rPr lang="es-ES_tradnl" sz="1000" dirty="0">
                          <a:latin typeface="Century Gothic" panose="020B0502020202020204" pitchFamily="34" charset="0"/>
                        </a:rPr>
                        <a:t>Soy mexicano</a:t>
                      </a:r>
                      <a:r>
                        <a:rPr lang="es-ES_tradnl" sz="1000" baseline="0" dirty="0">
                          <a:latin typeface="Century Gothic" panose="020B0502020202020204" pitchFamily="34" charset="0"/>
                        </a:rPr>
                        <a:t>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endParaRPr lang="es-MX"/>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Mi identidad</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Represento</a:t>
                      </a:r>
                      <a:r>
                        <a:rPr lang="es-ES_tradnl" sz="1000" baseline="0" dirty="0">
                          <a:latin typeface="Century Gothic" panose="020B0502020202020204" pitchFamily="34" charset="0"/>
                        </a:rPr>
                        <a:t> los símbolos patrios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4081756333"/>
                  </a:ext>
                </a:extLst>
              </a:tr>
            </a:tbl>
          </a:graphicData>
        </a:graphic>
      </p:graphicFrame>
      <p:sp>
        <p:nvSpPr>
          <p:cNvPr id="3" name="Rectángulo 2"/>
          <p:cNvSpPr/>
          <p:nvPr/>
        </p:nvSpPr>
        <p:spPr>
          <a:xfrm>
            <a:off x="2493497" y="1586595"/>
            <a:ext cx="4099199" cy="461665"/>
          </a:xfrm>
          <a:prstGeom prst="rect">
            <a:avLst/>
          </a:prstGeom>
          <a:noFill/>
        </p:spPr>
        <p:txBody>
          <a:bodyPr wrap="none" lIns="91440" tIns="45720" rIns="91440" bIns="45720">
            <a:spAutoFit/>
          </a:bodyPr>
          <a:lstStyle/>
          <a:p>
            <a:pPr algn="ctr"/>
            <a:r>
              <a:rPr lang="es-ES" sz="2400" cap="none" spc="0" dirty="0">
                <a:ln w="0"/>
                <a:solidFill>
                  <a:schemeClr val="tx1"/>
                </a:solidFill>
                <a:latin typeface="AG180Days" panose="02000603000000000000" pitchFamily="2" charset="0"/>
                <a:ea typeface="AG180Days" panose="02000603000000000000" pitchFamily="2" charset="0"/>
              </a:rPr>
              <a:t>Cronograma de Actividades</a:t>
            </a:r>
          </a:p>
        </p:txBody>
      </p:sp>
    </p:spTree>
    <p:extLst>
      <p:ext uri="{BB962C8B-B14F-4D97-AF65-F5344CB8AC3E}">
        <p14:creationId xmlns:p14="http://schemas.microsoft.com/office/powerpoint/2010/main" val="653633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97;p3">
            <a:extLst>
              <a:ext uri="{FF2B5EF4-FFF2-40B4-BE49-F238E27FC236}">
                <a16:creationId xmlns:a16="http://schemas.microsoft.com/office/drawing/2014/main" id="{8B70F331-8932-B0DD-36E7-260565268FCD}"/>
              </a:ext>
            </a:extLst>
          </p:cNvPr>
          <p:cNvPicPr preferRelativeResize="0"/>
          <p:nvPr/>
        </p:nvPicPr>
        <p:blipFill rotWithShape="1">
          <a:blip r:embed="rId2">
            <a:alphaModFix/>
          </a:blip>
          <a:srcRect t="17544"/>
          <a:stretch/>
        </p:blipFill>
        <p:spPr>
          <a:xfrm rot="5400000">
            <a:off x="1144129" y="-1141872"/>
            <a:ext cx="6858000" cy="9141744"/>
          </a:xfrm>
          <a:prstGeom prst="rect">
            <a:avLst/>
          </a:prstGeom>
          <a:noFill/>
          <a:ln>
            <a:noFill/>
          </a:ln>
        </p:spPr>
      </p:pic>
      <p:sp>
        <p:nvSpPr>
          <p:cNvPr id="3" name="Elipse 2">
            <a:extLst>
              <a:ext uri="{FF2B5EF4-FFF2-40B4-BE49-F238E27FC236}">
                <a16:creationId xmlns:a16="http://schemas.microsoft.com/office/drawing/2014/main" id="{B84804CE-A54E-9334-79DC-749C67E83738}"/>
              </a:ext>
            </a:extLst>
          </p:cNvPr>
          <p:cNvSpPr/>
          <p:nvPr/>
        </p:nvSpPr>
        <p:spPr>
          <a:xfrm>
            <a:off x="87705"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 name="Elipse 3">
            <a:extLst>
              <a:ext uri="{FF2B5EF4-FFF2-40B4-BE49-F238E27FC236}">
                <a16:creationId xmlns:a16="http://schemas.microsoft.com/office/drawing/2014/main" id="{2EAC32A3-9DD9-BD90-A560-20BA283568E2}"/>
              </a:ext>
            </a:extLst>
          </p:cNvPr>
          <p:cNvSpPr/>
          <p:nvPr/>
        </p:nvSpPr>
        <p:spPr>
          <a:xfrm>
            <a:off x="374068"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 name="Elipse 4">
            <a:extLst>
              <a:ext uri="{FF2B5EF4-FFF2-40B4-BE49-F238E27FC236}">
                <a16:creationId xmlns:a16="http://schemas.microsoft.com/office/drawing/2014/main" id="{6436AFFC-156E-414D-9614-E09C3ABDC4F2}"/>
              </a:ext>
            </a:extLst>
          </p:cNvPr>
          <p:cNvSpPr/>
          <p:nvPr/>
        </p:nvSpPr>
        <p:spPr>
          <a:xfrm>
            <a:off x="666638"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 name="Elipse 5">
            <a:extLst>
              <a:ext uri="{FF2B5EF4-FFF2-40B4-BE49-F238E27FC236}">
                <a16:creationId xmlns:a16="http://schemas.microsoft.com/office/drawing/2014/main" id="{F100389A-C93A-DB13-F701-598EF4EE83DB}"/>
              </a:ext>
            </a:extLst>
          </p:cNvPr>
          <p:cNvSpPr/>
          <p:nvPr/>
        </p:nvSpPr>
        <p:spPr>
          <a:xfrm>
            <a:off x="955941"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 name="Elipse 6">
            <a:extLst>
              <a:ext uri="{FF2B5EF4-FFF2-40B4-BE49-F238E27FC236}">
                <a16:creationId xmlns:a16="http://schemas.microsoft.com/office/drawing/2014/main" id="{2004619D-ED7A-1C1C-2326-0E047766D19E}"/>
              </a:ext>
            </a:extLst>
          </p:cNvPr>
          <p:cNvSpPr/>
          <p:nvPr/>
        </p:nvSpPr>
        <p:spPr>
          <a:xfrm>
            <a:off x="1239312"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 name="Elipse 7">
            <a:extLst>
              <a:ext uri="{FF2B5EF4-FFF2-40B4-BE49-F238E27FC236}">
                <a16:creationId xmlns:a16="http://schemas.microsoft.com/office/drawing/2014/main" id="{3B94BDBD-D2C6-F872-63CB-7A04CB5D7C00}"/>
              </a:ext>
            </a:extLst>
          </p:cNvPr>
          <p:cNvSpPr/>
          <p:nvPr/>
        </p:nvSpPr>
        <p:spPr>
          <a:xfrm>
            <a:off x="1522684"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 name="Elipse 8">
            <a:extLst>
              <a:ext uri="{FF2B5EF4-FFF2-40B4-BE49-F238E27FC236}">
                <a16:creationId xmlns:a16="http://schemas.microsoft.com/office/drawing/2014/main" id="{C22396DC-67E7-8369-A88A-F216CF8FE66A}"/>
              </a:ext>
            </a:extLst>
          </p:cNvPr>
          <p:cNvSpPr/>
          <p:nvPr/>
        </p:nvSpPr>
        <p:spPr>
          <a:xfrm>
            <a:off x="1764053"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 name="Elipse 9">
            <a:extLst>
              <a:ext uri="{FF2B5EF4-FFF2-40B4-BE49-F238E27FC236}">
                <a16:creationId xmlns:a16="http://schemas.microsoft.com/office/drawing/2014/main" id="{9E2DBF9E-4898-B000-B5A8-35F3F75BBF22}"/>
              </a:ext>
            </a:extLst>
          </p:cNvPr>
          <p:cNvSpPr/>
          <p:nvPr/>
        </p:nvSpPr>
        <p:spPr>
          <a:xfrm>
            <a:off x="2050416"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 name="Elipse 10">
            <a:extLst>
              <a:ext uri="{FF2B5EF4-FFF2-40B4-BE49-F238E27FC236}">
                <a16:creationId xmlns:a16="http://schemas.microsoft.com/office/drawing/2014/main" id="{3BE750A3-1D10-3951-98F9-830D563C9C66}"/>
              </a:ext>
            </a:extLst>
          </p:cNvPr>
          <p:cNvSpPr/>
          <p:nvPr/>
        </p:nvSpPr>
        <p:spPr>
          <a:xfrm>
            <a:off x="2342987"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 name="Elipse 11">
            <a:extLst>
              <a:ext uri="{FF2B5EF4-FFF2-40B4-BE49-F238E27FC236}">
                <a16:creationId xmlns:a16="http://schemas.microsoft.com/office/drawing/2014/main" id="{C17FC45F-717C-9D99-E089-EB1DDCC03EFA}"/>
              </a:ext>
            </a:extLst>
          </p:cNvPr>
          <p:cNvSpPr/>
          <p:nvPr/>
        </p:nvSpPr>
        <p:spPr>
          <a:xfrm>
            <a:off x="2632290"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 name="Elipse 12">
            <a:extLst>
              <a:ext uri="{FF2B5EF4-FFF2-40B4-BE49-F238E27FC236}">
                <a16:creationId xmlns:a16="http://schemas.microsoft.com/office/drawing/2014/main" id="{1561335A-F44C-215B-9E61-001FECD35B75}"/>
              </a:ext>
            </a:extLst>
          </p:cNvPr>
          <p:cNvSpPr/>
          <p:nvPr/>
        </p:nvSpPr>
        <p:spPr>
          <a:xfrm>
            <a:off x="2915661"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 name="Elipse 13">
            <a:extLst>
              <a:ext uri="{FF2B5EF4-FFF2-40B4-BE49-F238E27FC236}">
                <a16:creationId xmlns:a16="http://schemas.microsoft.com/office/drawing/2014/main" id="{1714A07F-C70C-05C6-DA1D-95748BEA6DB2}"/>
              </a:ext>
            </a:extLst>
          </p:cNvPr>
          <p:cNvSpPr/>
          <p:nvPr/>
        </p:nvSpPr>
        <p:spPr>
          <a:xfrm>
            <a:off x="3199032"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 name="Elipse 14">
            <a:extLst>
              <a:ext uri="{FF2B5EF4-FFF2-40B4-BE49-F238E27FC236}">
                <a16:creationId xmlns:a16="http://schemas.microsoft.com/office/drawing/2014/main" id="{5B931E42-ED97-A8A4-0C90-11DB9B9C9CF9}"/>
              </a:ext>
            </a:extLst>
          </p:cNvPr>
          <p:cNvSpPr/>
          <p:nvPr/>
        </p:nvSpPr>
        <p:spPr>
          <a:xfrm>
            <a:off x="3450508"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 name="Elipse 15">
            <a:extLst>
              <a:ext uri="{FF2B5EF4-FFF2-40B4-BE49-F238E27FC236}">
                <a16:creationId xmlns:a16="http://schemas.microsoft.com/office/drawing/2014/main" id="{69E28F82-DB3A-13F2-C52E-16F321F8C031}"/>
              </a:ext>
            </a:extLst>
          </p:cNvPr>
          <p:cNvSpPr/>
          <p:nvPr/>
        </p:nvSpPr>
        <p:spPr>
          <a:xfrm>
            <a:off x="3736871"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 name="Elipse 16">
            <a:extLst>
              <a:ext uri="{FF2B5EF4-FFF2-40B4-BE49-F238E27FC236}">
                <a16:creationId xmlns:a16="http://schemas.microsoft.com/office/drawing/2014/main" id="{65632BD2-4487-A399-BB25-3C5E01A09568}"/>
              </a:ext>
            </a:extLst>
          </p:cNvPr>
          <p:cNvSpPr/>
          <p:nvPr/>
        </p:nvSpPr>
        <p:spPr>
          <a:xfrm>
            <a:off x="4029442"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 name="Elipse 17">
            <a:extLst>
              <a:ext uri="{FF2B5EF4-FFF2-40B4-BE49-F238E27FC236}">
                <a16:creationId xmlns:a16="http://schemas.microsoft.com/office/drawing/2014/main" id="{8226156E-7EBC-5350-ECCA-C40035A44996}"/>
              </a:ext>
            </a:extLst>
          </p:cNvPr>
          <p:cNvSpPr/>
          <p:nvPr/>
        </p:nvSpPr>
        <p:spPr>
          <a:xfrm>
            <a:off x="4318745"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 name="Elipse 18">
            <a:extLst>
              <a:ext uri="{FF2B5EF4-FFF2-40B4-BE49-F238E27FC236}">
                <a16:creationId xmlns:a16="http://schemas.microsoft.com/office/drawing/2014/main" id="{5ADF58C6-25C9-2B19-0BC2-52FFBAB82713}"/>
              </a:ext>
            </a:extLst>
          </p:cNvPr>
          <p:cNvSpPr/>
          <p:nvPr/>
        </p:nvSpPr>
        <p:spPr>
          <a:xfrm>
            <a:off x="4602116"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 name="Elipse 19">
            <a:extLst>
              <a:ext uri="{FF2B5EF4-FFF2-40B4-BE49-F238E27FC236}">
                <a16:creationId xmlns:a16="http://schemas.microsoft.com/office/drawing/2014/main" id="{082E3091-0E6F-7AEB-576A-25A78906DFD6}"/>
              </a:ext>
            </a:extLst>
          </p:cNvPr>
          <p:cNvSpPr/>
          <p:nvPr/>
        </p:nvSpPr>
        <p:spPr>
          <a:xfrm>
            <a:off x="4856705"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1" name="Elipse 20">
            <a:extLst>
              <a:ext uri="{FF2B5EF4-FFF2-40B4-BE49-F238E27FC236}">
                <a16:creationId xmlns:a16="http://schemas.microsoft.com/office/drawing/2014/main" id="{B90A935A-387B-F199-8090-A40A2772E72F}"/>
              </a:ext>
            </a:extLst>
          </p:cNvPr>
          <p:cNvSpPr/>
          <p:nvPr/>
        </p:nvSpPr>
        <p:spPr>
          <a:xfrm>
            <a:off x="5143068"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2" name="Elipse 21">
            <a:extLst>
              <a:ext uri="{FF2B5EF4-FFF2-40B4-BE49-F238E27FC236}">
                <a16:creationId xmlns:a16="http://schemas.microsoft.com/office/drawing/2014/main" id="{AA7BA2CC-9F2A-4E23-8542-20609B20F236}"/>
              </a:ext>
            </a:extLst>
          </p:cNvPr>
          <p:cNvSpPr/>
          <p:nvPr/>
        </p:nvSpPr>
        <p:spPr>
          <a:xfrm>
            <a:off x="5435638"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3" name="Elipse 22">
            <a:extLst>
              <a:ext uri="{FF2B5EF4-FFF2-40B4-BE49-F238E27FC236}">
                <a16:creationId xmlns:a16="http://schemas.microsoft.com/office/drawing/2014/main" id="{BE05E1E2-760F-23CB-DB85-3E7A293057BB}"/>
              </a:ext>
            </a:extLst>
          </p:cNvPr>
          <p:cNvSpPr/>
          <p:nvPr/>
        </p:nvSpPr>
        <p:spPr>
          <a:xfrm>
            <a:off x="5724941"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4" name="Elipse 23">
            <a:extLst>
              <a:ext uri="{FF2B5EF4-FFF2-40B4-BE49-F238E27FC236}">
                <a16:creationId xmlns:a16="http://schemas.microsoft.com/office/drawing/2014/main" id="{753A878C-E5EC-1509-4DBE-C9E829B86CFC}"/>
              </a:ext>
            </a:extLst>
          </p:cNvPr>
          <p:cNvSpPr/>
          <p:nvPr/>
        </p:nvSpPr>
        <p:spPr>
          <a:xfrm>
            <a:off x="6008312"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5" name="Elipse 24">
            <a:extLst>
              <a:ext uri="{FF2B5EF4-FFF2-40B4-BE49-F238E27FC236}">
                <a16:creationId xmlns:a16="http://schemas.microsoft.com/office/drawing/2014/main" id="{9FD977B7-350D-A8E2-82AF-2C4D3A4D8E62}"/>
              </a:ext>
            </a:extLst>
          </p:cNvPr>
          <p:cNvSpPr/>
          <p:nvPr/>
        </p:nvSpPr>
        <p:spPr>
          <a:xfrm>
            <a:off x="6291684"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6" name="Elipse 25">
            <a:extLst>
              <a:ext uri="{FF2B5EF4-FFF2-40B4-BE49-F238E27FC236}">
                <a16:creationId xmlns:a16="http://schemas.microsoft.com/office/drawing/2014/main" id="{28ECF930-7AA1-3818-C946-A2BCE2BA439E}"/>
              </a:ext>
            </a:extLst>
          </p:cNvPr>
          <p:cNvSpPr/>
          <p:nvPr/>
        </p:nvSpPr>
        <p:spPr>
          <a:xfrm>
            <a:off x="6533053"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7" name="Elipse 26">
            <a:extLst>
              <a:ext uri="{FF2B5EF4-FFF2-40B4-BE49-F238E27FC236}">
                <a16:creationId xmlns:a16="http://schemas.microsoft.com/office/drawing/2014/main" id="{C0594146-2D01-D76C-A512-B906A363F584}"/>
              </a:ext>
            </a:extLst>
          </p:cNvPr>
          <p:cNvSpPr/>
          <p:nvPr/>
        </p:nvSpPr>
        <p:spPr>
          <a:xfrm>
            <a:off x="6819416"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8" name="Elipse 27">
            <a:extLst>
              <a:ext uri="{FF2B5EF4-FFF2-40B4-BE49-F238E27FC236}">
                <a16:creationId xmlns:a16="http://schemas.microsoft.com/office/drawing/2014/main" id="{48528AC3-1182-5693-5A63-B6EDEE686CB7}"/>
              </a:ext>
            </a:extLst>
          </p:cNvPr>
          <p:cNvSpPr/>
          <p:nvPr/>
        </p:nvSpPr>
        <p:spPr>
          <a:xfrm>
            <a:off x="7111987"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9" name="Elipse 28">
            <a:extLst>
              <a:ext uri="{FF2B5EF4-FFF2-40B4-BE49-F238E27FC236}">
                <a16:creationId xmlns:a16="http://schemas.microsoft.com/office/drawing/2014/main" id="{02D63713-1A1D-BD51-1D85-1BBBEB0F1306}"/>
              </a:ext>
            </a:extLst>
          </p:cNvPr>
          <p:cNvSpPr/>
          <p:nvPr/>
        </p:nvSpPr>
        <p:spPr>
          <a:xfrm>
            <a:off x="7401290"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0" name="Elipse 29">
            <a:extLst>
              <a:ext uri="{FF2B5EF4-FFF2-40B4-BE49-F238E27FC236}">
                <a16:creationId xmlns:a16="http://schemas.microsoft.com/office/drawing/2014/main" id="{78CC0CE0-B46D-7065-6F11-7FFFFD2387F5}"/>
              </a:ext>
            </a:extLst>
          </p:cNvPr>
          <p:cNvSpPr/>
          <p:nvPr/>
        </p:nvSpPr>
        <p:spPr>
          <a:xfrm>
            <a:off x="7684661"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1" name="Elipse 30">
            <a:extLst>
              <a:ext uri="{FF2B5EF4-FFF2-40B4-BE49-F238E27FC236}">
                <a16:creationId xmlns:a16="http://schemas.microsoft.com/office/drawing/2014/main" id="{1BB99B89-BE68-27E3-1DEE-EBD05BA542D2}"/>
              </a:ext>
            </a:extLst>
          </p:cNvPr>
          <p:cNvSpPr/>
          <p:nvPr/>
        </p:nvSpPr>
        <p:spPr>
          <a:xfrm>
            <a:off x="7968032"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2" name="Elipse 31">
            <a:extLst>
              <a:ext uri="{FF2B5EF4-FFF2-40B4-BE49-F238E27FC236}">
                <a16:creationId xmlns:a16="http://schemas.microsoft.com/office/drawing/2014/main" id="{48491CEA-BC34-308B-CBEA-EDD03CACC3E4}"/>
              </a:ext>
            </a:extLst>
          </p:cNvPr>
          <p:cNvSpPr/>
          <p:nvPr/>
        </p:nvSpPr>
        <p:spPr>
          <a:xfrm>
            <a:off x="8219508"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3" name="Elipse 32">
            <a:extLst>
              <a:ext uri="{FF2B5EF4-FFF2-40B4-BE49-F238E27FC236}">
                <a16:creationId xmlns:a16="http://schemas.microsoft.com/office/drawing/2014/main" id="{2EAE98BE-D191-3CAD-8D99-4BEDF6ECBE40}"/>
              </a:ext>
            </a:extLst>
          </p:cNvPr>
          <p:cNvSpPr/>
          <p:nvPr/>
        </p:nvSpPr>
        <p:spPr>
          <a:xfrm>
            <a:off x="8505871"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4" name="Elipse 33">
            <a:extLst>
              <a:ext uri="{FF2B5EF4-FFF2-40B4-BE49-F238E27FC236}">
                <a16:creationId xmlns:a16="http://schemas.microsoft.com/office/drawing/2014/main" id="{FB01F40B-517E-E099-5420-52794D8A5CC6}"/>
              </a:ext>
            </a:extLst>
          </p:cNvPr>
          <p:cNvSpPr/>
          <p:nvPr/>
        </p:nvSpPr>
        <p:spPr>
          <a:xfrm>
            <a:off x="8798442"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5" name="Elipse 34">
            <a:extLst>
              <a:ext uri="{FF2B5EF4-FFF2-40B4-BE49-F238E27FC236}">
                <a16:creationId xmlns:a16="http://schemas.microsoft.com/office/drawing/2014/main" id="{A4A1DE7F-86C6-95EC-F175-FAEFBBD6F688}"/>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6" name="Elipse 35">
            <a:extLst>
              <a:ext uri="{FF2B5EF4-FFF2-40B4-BE49-F238E27FC236}">
                <a16:creationId xmlns:a16="http://schemas.microsoft.com/office/drawing/2014/main" id="{A0255953-1BC4-4982-8228-6FD9CCDB1328}"/>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7" name="Elipse 36">
            <a:extLst>
              <a:ext uri="{FF2B5EF4-FFF2-40B4-BE49-F238E27FC236}">
                <a16:creationId xmlns:a16="http://schemas.microsoft.com/office/drawing/2014/main" id="{2D0C9AB8-4E28-6259-F029-A6CF8B083640}"/>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8" name="Elipse 37">
            <a:extLst>
              <a:ext uri="{FF2B5EF4-FFF2-40B4-BE49-F238E27FC236}">
                <a16:creationId xmlns:a16="http://schemas.microsoft.com/office/drawing/2014/main" id="{684C4D5B-0544-936D-4FB2-40C5CACC13A8}"/>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9" name="Elipse 38">
            <a:extLst>
              <a:ext uri="{FF2B5EF4-FFF2-40B4-BE49-F238E27FC236}">
                <a16:creationId xmlns:a16="http://schemas.microsoft.com/office/drawing/2014/main" id="{963FA781-74A2-6B81-F97B-4A09B31D8AE5}"/>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0" name="Elipse 39">
            <a:extLst>
              <a:ext uri="{FF2B5EF4-FFF2-40B4-BE49-F238E27FC236}">
                <a16:creationId xmlns:a16="http://schemas.microsoft.com/office/drawing/2014/main" id="{4A763684-63BD-E6CA-4F5E-29978B67F2AD}"/>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1" name="Elipse 40">
            <a:extLst>
              <a:ext uri="{FF2B5EF4-FFF2-40B4-BE49-F238E27FC236}">
                <a16:creationId xmlns:a16="http://schemas.microsoft.com/office/drawing/2014/main" id="{D3CBE907-BD8E-2C9A-3840-7811CE6DC260}"/>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2" name="Elipse 41">
            <a:extLst>
              <a:ext uri="{FF2B5EF4-FFF2-40B4-BE49-F238E27FC236}">
                <a16:creationId xmlns:a16="http://schemas.microsoft.com/office/drawing/2014/main" id="{580D016E-7392-EE68-C18F-78EC881F85CA}"/>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3" name="Elipse 42">
            <a:extLst>
              <a:ext uri="{FF2B5EF4-FFF2-40B4-BE49-F238E27FC236}">
                <a16:creationId xmlns:a16="http://schemas.microsoft.com/office/drawing/2014/main" id="{E0436092-6F24-EC3F-C0A1-48EF865CA7B4}"/>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4" name="Elipse 43">
            <a:extLst>
              <a:ext uri="{FF2B5EF4-FFF2-40B4-BE49-F238E27FC236}">
                <a16:creationId xmlns:a16="http://schemas.microsoft.com/office/drawing/2014/main" id="{ADF7DEFF-829B-9559-BAA6-FCC45604A57E}"/>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5" name="Elipse 44">
            <a:extLst>
              <a:ext uri="{FF2B5EF4-FFF2-40B4-BE49-F238E27FC236}">
                <a16:creationId xmlns:a16="http://schemas.microsoft.com/office/drawing/2014/main" id="{DC8EB3E8-007E-85D3-DFE7-167E5C99A7F3}"/>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6" name="Elipse 45">
            <a:extLst>
              <a:ext uri="{FF2B5EF4-FFF2-40B4-BE49-F238E27FC236}">
                <a16:creationId xmlns:a16="http://schemas.microsoft.com/office/drawing/2014/main" id="{54A972F0-C56F-7DF1-2674-230CA5DD417A}"/>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7" name="Elipse 46">
            <a:extLst>
              <a:ext uri="{FF2B5EF4-FFF2-40B4-BE49-F238E27FC236}">
                <a16:creationId xmlns:a16="http://schemas.microsoft.com/office/drawing/2014/main" id="{6843696F-E542-2D7B-08FA-93FC29EA45B1}"/>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8" name="Elipse 47">
            <a:extLst>
              <a:ext uri="{FF2B5EF4-FFF2-40B4-BE49-F238E27FC236}">
                <a16:creationId xmlns:a16="http://schemas.microsoft.com/office/drawing/2014/main" id="{FCFF8E5C-CF43-3172-001A-83F481961D79}"/>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49" name="Elipse 48">
            <a:extLst>
              <a:ext uri="{FF2B5EF4-FFF2-40B4-BE49-F238E27FC236}">
                <a16:creationId xmlns:a16="http://schemas.microsoft.com/office/drawing/2014/main" id="{796AE906-E5C4-29C0-1E10-E85A398CFF16}"/>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0" name="Elipse 49">
            <a:extLst>
              <a:ext uri="{FF2B5EF4-FFF2-40B4-BE49-F238E27FC236}">
                <a16:creationId xmlns:a16="http://schemas.microsoft.com/office/drawing/2014/main" id="{DE9B2C0D-7359-D304-0828-4F7FA98CD66B}"/>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1" name="Elipse 50">
            <a:extLst>
              <a:ext uri="{FF2B5EF4-FFF2-40B4-BE49-F238E27FC236}">
                <a16:creationId xmlns:a16="http://schemas.microsoft.com/office/drawing/2014/main" id="{483B8F70-7C1B-4E28-A78F-EB9AAB07DBA3}"/>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2" name="Elipse 51">
            <a:extLst>
              <a:ext uri="{FF2B5EF4-FFF2-40B4-BE49-F238E27FC236}">
                <a16:creationId xmlns:a16="http://schemas.microsoft.com/office/drawing/2014/main" id="{67A38AEA-C501-D53B-9BE4-B4BE1B3A58B8}"/>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3" name="Elipse 52">
            <a:extLst>
              <a:ext uri="{FF2B5EF4-FFF2-40B4-BE49-F238E27FC236}">
                <a16:creationId xmlns:a16="http://schemas.microsoft.com/office/drawing/2014/main" id="{212E39D3-F264-4FD7-7038-A9FFC8B00600}"/>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4" name="Elipse 53">
            <a:extLst>
              <a:ext uri="{FF2B5EF4-FFF2-40B4-BE49-F238E27FC236}">
                <a16:creationId xmlns:a16="http://schemas.microsoft.com/office/drawing/2014/main" id="{DA9DCC0F-B6C4-F093-1279-F35211A4AC5A}"/>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5" name="Elipse 54">
            <a:extLst>
              <a:ext uri="{FF2B5EF4-FFF2-40B4-BE49-F238E27FC236}">
                <a16:creationId xmlns:a16="http://schemas.microsoft.com/office/drawing/2014/main" id="{A678307D-0754-91F2-891A-A1133E246789}"/>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6" name="Elipse 55">
            <a:extLst>
              <a:ext uri="{FF2B5EF4-FFF2-40B4-BE49-F238E27FC236}">
                <a16:creationId xmlns:a16="http://schemas.microsoft.com/office/drawing/2014/main" id="{8DBFEC58-4DD9-79D0-8B2E-7CF3AE468829}"/>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7" name="Elipse 56">
            <a:extLst>
              <a:ext uri="{FF2B5EF4-FFF2-40B4-BE49-F238E27FC236}">
                <a16:creationId xmlns:a16="http://schemas.microsoft.com/office/drawing/2014/main" id="{2987F4BC-64A2-6B6D-D7CE-F5EE8E93D32D}"/>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8" name="Elipse 57">
            <a:extLst>
              <a:ext uri="{FF2B5EF4-FFF2-40B4-BE49-F238E27FC236}">
                <a16:creationId xmlns:a16="http://schemas.microsoft.com/office/drawing/2014/main" id="{CB3D2F3A-76B5-714D-AD29-F21B952031C0}"/>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9" name="Elipse 58">
            <a:extLst>
              <a:ext uri="{FF2B5EF4-FFF2-40B4-BE49-F238E27FC236}">
                <a16:creationId xmlns:a16="http://schemas.microsoft.com/office/drawing/2014/main" id="{11693BAC-06F3-E8B3-C1CF-96C179252CE4}"/>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0" name="Elipse 59">
            <a:extLst>
              <a:ext uri="{FF2B5EF4-FFF2-40B4-BE49-F238E27FC236}">
                <a16:creationId xmlns:a16="http://schemas.microsoft.com/office/drawing/2014/main" id="{BFD5CE79-D827-6A7D-8053-14BB8B3EE923}"/>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1" name="Elipse 60">
            <a:extLst>
              <a:ext uri="{FF2B5EF4-FFF2-40B4-BE49-F238E27FC236}">
                <a16:creationId xmlns:a16="http://schemas.microsoft.com/office/drawing/2014/main" id="{40E763B6-7E0F-FD9F-5A72-DA2495ABA2D1}"/>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2" name="Elipse 61">
            <a:extLst>
              <a:ext uri="{FF2B5EF4-FFF2-40B4-BE49-F238E27FC236}">
                <a16:creationId xmlns:a16="http://schemas.microsoft.com/office/drawing/2014/main" id="{19BA3F2B-E16B-01E3-E5BE-64BB2994EE27}"/>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3" name="Elipse 62">
            <a:extLst>
              <a:ext uri="{FF2B5EF4-FFF2-40B4-BE49-F238E27FC236}">
                <a16:creationId xmlns:a16="http://schemas.microsoft.com/office/drawing/2014/main" id="{89AB1F3D-A5F8-21CA-0374-F4B06F41202C}"/>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4" name="Elipse 63">
            <a:extLst>
              <a:ext uri="{FF2B5EF4-FFF2-40B4-BE49-F238E27FC236}">
                <a16:creationId xmlns:a16="http://schemas.microsoft.com/office/drawing/2014/main" id="{89AB2A0F-1050-7142-522C-FA4FF0944836}"/>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5" name="Elipse 64">
            <a:extLst>
              <a:ext uri="{FF2B5EF4-FFF2-40B4-BE49-F238E27FC236}">
                <a16:creationId xmlns:a16="http://schemas.microsoft.com/office/drawing/2014/main" id="{BFB4976A-EB6F-69C3-181E-AC9CB95B4B6D}"/>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6" name="Elipse 65">
            <a:extLst>
              <a:ext uri="{FF2B5EF4-FFF2-40B4-BE49-F238E27FC236}">
                <a16:creationId xmlns:a16="http://schemas.microsoft.com/office/drawing/2014/main" id="{04926C56-D371-7263-E3F3-4856ACD9B256}"/>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8" name="Rectángulo 67"/>
          <p:cNvSpPr/>
          <p:nvPr/>
        </p:nvSpPr>
        <p:spPr>
          <a:xfrm>
            <a:off x="2547799" y="401935"/>
            <a:ext cx="4099199" cy="461665"/>
          </a:xfrm>
          <a:prstGeom prst="rect">
            <a:avLst/>
          </a:prstGeom>
          <a:noFill/>
        </p:spPr>
        <p:txBody>
          <a:bodyPr wrap="none" lIns="91440" tIns="45720" rIns="91440" bIns="45720">
            <a:spAutoFit/>
          </a:bodyPr>
          <a:lstStyle/>
          <a:p>
            <a:pPr algn="ctr"/>
            <a:r>
              <a:rPr lang="es-ES" sz="2400" cap="none" spc="0" dirty="0">
                <a:ln w="0"/>
                <a:solidFill>
                  <a:schemeClr val="tx1"/>
                </a:solidFill>
                <a:latin typeface="AG180Days" panose="02000603000000000000" pitchFamily="2" charset="0"/>
                <a:ea typeface="AG180Days" panose="02000603000000000000" pitchFamily="2" charset="0"/>
              </a:rPr>
              <a:t>Cronograma de Actividades</a:t>
            </a:r>
          </a:p>
        </p:txBody>
      </p:sp>
      <p:graphicFrame>
        <p:nvGraphicFramePr>
          <p:cNvPr id="69" name="Tabla 68"/>
          <p:cNvGraphicFramePr>
            <a:graphicFrameLocks noGrp="1"/>
          </p:cNvGraphicFramePr>
          <p:nvPr/>
        </p:nvGraphicFramePr>
        <p:xfrm>
          <a:off x="508000" y="4982392"/>
          <a:ext cx="8128000" cy="813889"/>
        </p:xfrm>
        <a:graphic>
          <a:graphicData uri="http://schemas.openxmlformats.org/drawingml/2006/table">
            <a:tbl>
              <a:tblPr firstRow="1" bandRow="1">
                <a:tableStyleId>{5940675A-B579-460E-94D1-54222C63F5DA}</a:tableStyleId>
              </a:tblPr>
              <a:tblGrid>
                <a:gridCol w="8128000">
                  <a:extLst>
                    <a:ext uri="{9D8B030D-6E8A-4147-A177-3AD203B41FA5}">
                      <a16:colId xmlns:a16="http://schemas.microsoft.com/office/drawing/2014/main" val="3475044505"/>
                    </a:ext>
                  </a:extLst>
                </a:gridCol>
              </a:tblGrid>
              <a:tr h="813889">
                <a:tc>
                  <a:txBody>
                    <a:bodyPr/>
                    <a:lstStyle/>
                    <a:p>
                      <a:r>
                        <a:rPr lang="es-MX" sz="1100" b="1" dirty="0">
                          <a:latin typeface="Century Gothic" panose="020B0502020202020204" pitchFamily="34" charset="0"/>
                        </a:rPr>
                        <a:t>OBSERVACIONES</a:t>
                      </a:r>
                    </a:p>
                  </a:txBody>
                  <a:tcPr>
                    <a:lnL w="28575" cap="flat" cmpd="sng" algn="ctr">
                      <a:solidFill>
                        <a:srgbClr val="FFCCFF"/>
                      </a:solidFill>
                      <a:prstDash val="solid"/>
                      <a:round/>
                      <a:headEnd type="none" w="med" len="med"/>
                      <a:tailEnd type="none" w="med" len="med"/>
                    </a:lnL>
                    <a:lnR w="28575" cap="flat" cmpd="sng" algn="ctr">
                      <a:solidFill>
                        <a:srgbClr val="FFCCFF"/>
                      </a:solidFill>
                      <a:prstDash val="solid"/>
                      <a:round/>
                      <a:headEnd type="none" w="med" len="med"/>
                      <a:tailEnd type="none" w="med" len="med"/>
                    </a:lnR>
                    <a:lnT w="28575" cap="flat" cmpd="sng" algn="ctr">
                      <a:solidFill>
                        <a:srgbClr val="FFCCFF"/>
                      </a:solidFill>
                      <a:prstDash val="solid"/>
                      <a:round/>
                      <a:headEnd type="none" w="med" len="med"/>
                      <a:tailEnd type="none" w="med" len="med"/>
                    </a:lnT>
                    <a:lnB w="28575" cap="flat" cmpd="sng" algn="ctr">
                      <a:solidFill>
                        <a:srgbClr val="FFCCFF"/>
                      </a:solidFill>
                      <a:prstDash val="solid"/>
                      <a:round/>
                      <a:headEnd type="none" w="med" len="med"/>
                      <a:tailEnd type="none" w="med" len="med"/>
                    </a:lnB>
                    <a:solidFill>
                      <a:schemeClr val="bg1"/>
                    </a:solidFill>
                  </a:tcPr>
                </a:tc>
                <a:extLst>
                  <a:ext uri="{0D108BD9-81ED-4DB2-BD59-A6C34878D82A}">
                    <a16:rowId xmlns:a16="http://schemas.microsoft.com/office/drawing/2014/main" val="1000354340"/>
                  </a:ext>
                </a:extLst>
              </a:tr>
            </a:tbl>
          </a:graphicData>
        </a:graphic>
      </p:graphicFrame>
      <p:graphicFrame>
        <p:nvGraphicFramePr>
          <p:cNvPr id="70" name="Tabla 69">
            <a:extLst>
              <a:ext uri="{FF2B5EF4-FFF2-40B4-BE49-F238E27FC236}">
                <a16:creationId xmlns:a16="http://schemas.microsoft.com/office/drawing/2014/main" id="{8FAC2162-627A-4B96-B3E3-665DECCD6D09}"/>
              </a:ext>
            </a:extLst>
          </p:cNvPr>
          <p:cNvGraphicFramePr>
            <a:graphicFrameLocks noGrp="1"/>
          </p:cNvGraphicFramePr>
          <p:nvPr>
            <p:extLst>
              <p:ext uri="{D42A27DB-BD31-4B8C-83A1-F6EECF244321}">
                <p14:modId xmlns:p14="http://schemas.microsoft.com/office/powerpoint/2010/main" val="2846303048"/>
              </p:ext>
            </p:extLst>
          </p:nvPr>
        </p:nvGraphicFramePr>
        <p:xfrm>
          <a:off x="711200" y="871833"/>
          <a:ext cx="7721600" cy="3949350"/>
        </p:xfrm>
        <a:graphic>
          <a:graphicData uri="http://schemas.openxmlformats.org/drawingml/2006/table">
            <a:tbl>
              <a:tblPr firstRow="1" bandRow="1">
                <a:tableStyleId>{5940675A-B579-460E-94D1-54222C63F5DA}</a:tableStyleId>
              </a:tblPr>
              <a:tblGrid>
                <a:gridCol w="899110">
                  <a:extLst>
                    <a:ext uri="{9D8B030D-6E8A-4147-A177-3AD203B41FA5}">
                      <a16:colId xmlns:a16="http://schemas.microsoft.com/office/drawing/2014/main" val="3016853279"/>
                    </a:ext>
                  </a:extLst>
                </a:gridCol>
                <a:gridCol w="1422020">
                  <a:extLst>
                    <a:ext uri="{9D8B030D-6E8A-4147-A177-3AD203B41FA5}">
                      <a16:colId xmlns:a16="http://schemas.microsoft.com/office/drawing/2014/main" val="3660360335"/>
                    </a:ext>
                  </a:extLst>
                </a:gridCol>
                <a:gridCol w="1306935">
                  <a:extLst>
                    <a:ext uri="{9D8B030D-6E8A-4147-A177-3AD203B41FA5}">
                      <a16:colId xmlns:a16="http://schemas.microsoft.com/office/drawing/2014/main" val="2412503750"/>
                    </a:ext>
                  </a:extLst>
                </a:gridCol>
                <a:gridCol w="1339702">
                  <a:extLst>
                    <a:ext uri="{9D8B030D-6E8A-4147-A177-3AD203B41FA5}">
                      <a16:colId xmlns:a16="http://schemas.microsoft.com/office/drawing/2014/main" val="2099397471"/>
                    </a:ext>
                  </a:extLst>
                </a:gridCol>
                <a:gridCol w="1382233">
                  <a:extLst>
                    <a:ext uri="{9D8B030D-6E8A-4147-A177-3AD203B41FA5}">
                      <a16:colId xmlns:a16="http://schemas.microsoft.com/office/drawing/2014/main" val="2877729280"/>
                    </a:ext>
                  </a:extLst>
                </a:gridCol>
                <a:gridCol w="1371600">
                  <a:extLst>
                    <a:ext uri="{9D8B030D-6E8A-4147-A177-3AD203B41FA5}">
                      <a16:colId xmlns:a16="http://schemas.microsoft.com/office/drawing/2014/main" val="2701114933"/>
                    </a:ext>
                  </a:extLst>
                </a:gridCol>
              </a:tblGrid>
              <a:tr h="251639">
                <a:tc>
                  <a:txBody>
                    <a:bodyPr/>
                    <a:lstStyle/>
                    <a:p>
                      <a:pPr algn="ctr"/>
                      <a:r>
                        <a:rPr lang="es-ES" sz="1000" b="1" dirty="0">
                          <a:latin typeface="Century Gothic" panose="020B0502020202020204" pitchFamily="34" charset="0"/>
                          <a:ea typeface="AG180Days" panose="02000603000000000000" pitchFamily="2" charset="0"/>
                        </a:rPr>
                        <a:t>Hora</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Lunes 19</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Martes 20</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Miércoles 21</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Jueves 22</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ES" sz="1000" b="1" dirty="0">
                          <a:latin typeface="Century Gothic" panose="020B0502020202020204" pitchFamily="34" charset="0"/>
                          <a:ea typeface="AG180Days" panose="02000603000000000000" pitchFamily="2" charset="0"/>
                        </a:rPr>
                        <a:t>Viernes 23</a:t>
                      </a:r>
                      <a:endParaRPr lang="es-MX" sz="1000" b="1" dirty="0">
                        <a:latin typeface="Century Gothic" panose="020B0502020202020204" pitchFamily="34" charset="0"/>
                        <a:ea typeface="AG180Days" panose="02000603000000000000" pitchFamily="2" charset="0"/>
                      </a:endParaRPr>
                    </a:p>
                  </a:txBody>
                  <a:tcPr>
                    <a:lnL w="28575" cap="flat" cmpd="sng" algn="ctr">
                      <a:solidFill>
                        <a:srgbClr val="E7E1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extLst>
                  <a:ext uri="{0D108BD9-81ED-4DB2-BD59-A6C34878D82A}">
                    <a16:rowId xmlns:a16="http://schemas.microsoft.com/office/drawing/2014/main" val="2326555405"/>
                  </a:ext>
                </a:extLst>
              </a:tr>
              <a:tr h="478862">
                <a:tc>
                  <a:txBody>
                    <a:bodyPr/>
                    <a:lstStyle/>
                    <a:p>
                      <a:pPr algn="ctr"/>
                      <a:r>
                        <a:rPr lang="es-ES" sz="1000" b="0" dirty="0">
                          <a:latin typeface="Century Gothic" panose="020B0502020202020204" pitchFamily="34" charset="0"/>
                        </a:rPr>
                        <a:t>9:00-9:15</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gridSpan="5">
                  <a:txBody>
                    <a:bodyPr/>
                    <a:lstStyle/>
                    <a:p>
                      <a:pPr algn="ctr"/>
                      <a:r>
                        <a:rPr lang="es-ES_tradnl" sz="1000" dirty="0">
                          <a:latin typeface="Century Gothic" panose="020B0502020202020204" pitchFamily="34" charset="0"/>
                        </a:rPr>
                        <a:t>Honores a la bandera, Pase de lista, canción de bienvenida, activación física.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hMerge="1">
                  <a:txBody>
                    <a:bodyPr/>
                    <a:lstStyle/>
                    <a:p>
                      <a:pPr algn="ctr"/>
                      <a:endParaRPr lang="es-ES_tradnl" sz="11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082835424"/>
                  </a:ext>
                </a:extLst>
              </a:tr>
              <a:tr h="478862">
                <a:tc>
                  <a:txBody>
                    <a:bodyPr/>
                    <a:lstStyle/>
                    <a:p>
                      <a:pPr algn="ctr"/>
                      <a:r>
                        <a:rPr lang="es-ES" sz="1000" b="0" dirty="0">
                          <a:latin typeface="Century Gothic" panose="020B0502020202020204" pitchFamily="34" charset="0"/>
                        </a:rPr>
                        <a:t>9:15- 9:30 </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¿Qué</a:t>
                      </a:r>
                      <a:r>
                        <a:rPr lang="es-ES_tradnl" sz="1000" baseline="0" dirty="0">
                          <a:latin typeface="Century Gothic" panose="020B0502020202020204" pitchFamily="34" charset="0"/>
                        </a:rPr>
                        <a:t> es el ejército mexicano?</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3">
                  <a:txBody>
                    <a:bodyPr/>
                    <a:lstStyle/>
                    <a:p>
                      <a:pPr algn="ctr"/>
                      <a:r>
                        <a:rPr lang="es-ES_tradnl" sz="1000" dirty="0">
                          <a:latin typeface="Century Gothic" panose="020B0502020202020204" pitchFamily="34" charset="0"/>
                        </a:rPr>
                        <a:t>Conmemoración al mes patrio con marcha militar </a:t>
                      </a:r>
                    </a:p>
                    <a:p>
                      <a:pPr algn="ctr"/>
                      <a:r>
                        <a:rPr lang="es-ES_tradnl" sz="1000" dirty="0">
                          <a:latin typeface="Century Gothic" panose="020B0502020202020204" pitchFamily="34" charset="0"/>
                        </a:rPr>
                        <a:t>honores a la bandera y desfile de banderas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La bandera de México</a:t>
                      </a:r>
                      <a:r>
                        <a:rPr lang="es-ES_tradnl" sz="1000" baseline="0" dirty="0">
                          <a:latin typeface="Century Gothic" panose="020B0502020202020204" pitchFamily="34" charset="0"/>
                        </a:rPr>
                        <a:t> </a:t>
                      </a:r>
                      <a:r>
                        <a:rPr lang="es-ES_tradnl" sz="1000" dirty="0">
                          <a:latin typeface="Century Gothic" panose="020B0502020202020204" pitchFamily="34" charset="0"/>
                        </a:rPr>
                        <a:t> </a:t>
                      </a:r>
                    </a:p>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algn="ctr"/>
                      <a:r>
                        <a:rPr lang="es-ES_tradnl" sz="1000" dirty="0">
                          <a:latin typeface="Century Gothic" panose="020B0502020202020204" pitchFamily="34" charset="0"/>
                        </a:rPr>
                        <a:t>Comparando banderas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b="1" dirty="0">
                          <a:latin typeface="Century Gothic" panose="020B0502020202020204" pitchFamily="34" charset="0"/>
                        </a:rPr>
                        <a:t>CONSEJO</a:t>
                      </a:r>
                      <a:r>
                        <a:rPr lang="es-ES_tradnl" sz="1000" b="1" baseline="0" dirty="0">
                          <a:latin typeface="Century Gothic" panose="020B0502020202020204" pitchFamily="34" charset="0"/>
                        </a:rPr>
                        <a:t> TECNICO ESCOLAR </a:t>
                      </a:r>
                      <a:endParaRPr lang="es-ES_tradnl" sz="1000" b="1" dirty="0">
                        <a:latin typeface="Century Gothic" panose="020B0502020202020204" pitchFamily="34" charset="0"/>
                      </a:endParaRPr>
                    </a:p>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1185340762"/>
                  </a:ext>
                </a:extLst>
              </a:tr>
              <a:tr h="513751">
                <a:tc rowSpan="2">
                  <a:txBody>
                    <a:bodyPr/>
                    <a:lstStyle/>
                    <a:p>
                      <a:pPr algn="ctr"/>
                      <a:r>
                        <a:rPr lang="es-ES" sz="1000" b="0" dirty="0">
                          <a:latin typeface="Century Gothic" panose="020B0502020202020204" pitchFamily="34" charset="0"/>
                        </a:rPr>
                        <a:t>9:30-10:00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rowSpan="2">
                  <a:txBody>
                    <a:bodyPr/>
                    <a:lstStyle/>
                    <a:p>
                      <a:pPr algn="ctr"/>
                      <a:r>
                        <a:rPr lang="es-ES_tradnl" sz="1000" dirty="0">
                          <a:latin typeface="Century Gothic" panose="020B0502020202020204" pitchFamily="34" charset="0"/>
                        </a:rPr>
                        <a:t>Acciones</a:t>
                      </a:r>
                      <a:r>
                        <a:rPr lang="es-ES_tradnl" sz="1000" baseline="0" dirty="0">
                          <a:latin typeface="Century Gothic" panose="020B0502020202020204" pitchFamily="34" charset="0"/>
                        </a:rPr>
                        <a:t> que realiza el soldado en la comunidad</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Línea</a:t>
                      </a:r>
                      <a:r>
                        <a:rPr lang="es-ES_tradnl" sz="1000" baseline="0" dirty="0">
                          <a:latin typeface="Century Gothic" panose="020B0502020202020204" pitchFamily="34" charset="0"/>
                        </a:rPr>
                        <a:t> del tiempo bandera de México   </a:t>
                      </a:r>
                      <a:endParaRPr lang="es-ES_tradnl" sz="1000" dirty="0">
                        <a:latin typeface="Century Gothic" panose="020B0502020202020204" pitchFamily="34" charset="0"/>
                      </a:endParaRPr>
                    </a:p>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En los honores debemos estar…</a:t>
                      </a:r>
                    </a:p>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endParaRPr lang="es-MX"/>
                    </a:p>
                  </a:txBody>
                  <a:tcPr/>
                </a:tc>
                <a:extLst>
                  <a:ext uri="{0D108BD9-81ED-4DB2-BD59-A6C34878D82A}">
                    <a16:rowId xmlns:a16="http://schemas.microsoft.com/office/drawing/2014/main" val="1142627073"/>
                  </a:ext>
                </a:extLst>
              </a:tr>
              <a:tr h="0">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rowSpan="2">
                  <a:txBody>
                    <a:bodyPr/>
                    <a:lstStyle/>
                    <a:p>
                      <a:pPr algn="ctr"/>
                      <a:r>
                        <a:rPr lang="es-ES_tradnl" sz="1000" dirty="0">
                          <a:latin typeface="Century Gothic" panose="020B0502020202020204" pitchFamily="34" charset="0"/>
                        </a:rPr>
                        <a:t>¿Cuáles</a:t>
                      </a:r>
                      <a:r>
                        <a:rPr lang="es-ES_tradnl" sz="1000" baseline="0" dirty="0">
                          <a:latin typeface="Century Gothic" panose="020B0502020202020204" pitchFamily="34" charset="0"/>
                        </a:rPr>
                        <a:t> son los símbolos patrios?</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endParaRPr lang="es-MX"/>
                    </a:p>
                  </a:txBody>
                  <a:tcPr/>
                </a:tc>
                <a:extLst>
                  <a:ext uri="{0D108BD9-81ED-4DB2-BD59-A6C34878D82A}">
                    <a16:rowId xmlns:a16="http://schemas.microsoft.com/office/drawing/2014/main" val="4248956631"/>
                  </a:ext>
                </a:extLst>
              </a:tr>
              <a:tr h="478862">
                <a:tc>
                  <a:txBody>
                    <a:bodyPr/>
                    <a:lstStyle/>
                    <a:p>
                      <a:pPr algn="ctr"/>
                      <a:r>
                        <a:rPr lang="es-ES" sz="1000" b="0" dirty="0">
                          <a:latin typeface="Century Gothic" panose="020B0502020202020204" pitchFamily="34" charset="0"/>
                        </a:rPr>
                        <a:t>10:00-10:30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ctr"/>
                      <a:r>
                        <a:rPr lang="es-ES_tradnl" sz="1000" dirty="0">
                          <a:latin typeface="Century Gothic" panose="020B0502020202020204" pitchFamily="34" charset="0"/>
                        </a:rPr>
                        <a:t>Definición del soldado</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algn="ctr"/>
                      <a:r>
                        <a:rPr lang="es-ES_tradnl" sz="1000" dirty="0">
                          <a:latin typeface="Century Gothic" panose="020B0502020202020204" pitchFamily="34" charset="0"/>
                        </a:rPr>
                        <a:t>Historia</a:t>
                      </a:r>
                      <a:r>
                        <a:rPr lang="es-ES_tradnl" sz="1000" baseline="0" dirty="0">
                          <a:latin typeface="Century Gothic" panose="020B0502020202020204" pitchFamily="34" charset="0"/>
                        </a:rPr>
                        <a:t> del himno nacional mexicano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656315471"/>
                  </a:ext>
                </a:extLst>
              </a:tr>
              <a:tr h="478862">
                <a:tc>
                  <a:txBody>
                    <a:bodyPr/>
                    <a:lstStyle/>
                    <a:p>
                      <a:pPr algn="ctr"/>
                      <a:r>
                        <a:rPr lang="es-ES" sz="1000" b="0" dirty="0">
                          <a:latin typeface="Century Gothic" panose="020B0502020202020204" pitchFamily="34" charset="0"/>
                        </a:rPr>
                        <a:t>10:30-11:00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D4FFDB"/>
                    </a:solidFill>
                  </a:tcPr>
                </a:tc>
                <a:tc gridSpan="5">
                  <a:txBody>
                    <a:bodyPr/>
                    <a:lstStyle/>
                    <a:p>
                      <a:pPr algn="ctr"/>
                      <a:r>
                        <a:rPr lang="es-ES_tradnl" sz="1000" dirty="0">
                          <a:latin typeface="Century Gothic" panose="020B0502020202020204" pitchFamily="34" charset="0"/>
                        </a:rPr>
                        <a:t>R E C E S O</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D4FFDB"/>
                    </a:solidFill>
                  </a:tcPr>
                </a:tc>
                <a:tc hMerge="1">
                  <a:txBody>
                    <a:bodyPr/>
                    <a:lstStyle/>
                    <a:p>
                      <a:endParaRPr lang="es-ES_tradnl" sz="1100" dirty="0">
                        <a:latin typeface="Century Gothic" panose="020B0502020202020204" pitchFamily="34" charset="0"/>
                      </a:endParaRP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048767000"/>
                  </a:ext>
                </a:extLst>
              </a:tr>
              <a:tr h="544085">
                <a:tc>
                  <a:txBody>
                    <a:bodyPr/>
                    <a:lstStyle/>
                    <a:p>
                      <a:pPr algn="ctr"/>
                      <a:r>
                        <a:rPr lang="es-ES" sz="1000" b="0" dirty="0">
                          <a:latin typeface="Century Gothic" panose="020B0502020202020204" pitchFamily="34" charset="0"/>
                        </a:rPr>
                        <a:t>11:00-1130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1000" dirty="0">
                          <a:latin typeface="Century Gothic" panose="020B0502020202020204" pitchFamily="34" charset="0"/>
                        </a:rPr>
                        <a:t>Somos soldados</a:t>
                      </a:r>
                      <a:r>
                        <a:rPr lang="es-ES_tradnl" sz="1000" baseline="0" dirty="0">
                          <a:latin typeface="Century Gothic" panose="020B0502020202020204" pitchFamily="34" charset="0"/>
                        </a:rPr>
                        <a:t>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2">
                  <a:txBody>
                    <a:bodyPr/>
                    <a:lstStyle/>
                    <a:p>
                      <a:pPr algn="ctr"/>
                      <a:r>
                        <a:rPr lang="es-ES_tradnl" sz="1000" b="0" dirty="0">
                          <a:latin typeface="Century Gothic" panose="020B0502020202020204" pitchFamily="34" charset="0"/>
                        </a:rPr>
                        <a:t>Rimas </a:t>
                      </a: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2">
                  <a:txBody>
                    <a:bodyPr/>
                    <a:lstStyle/>
                    <a:p>
                      <a:pPr algn="ctr"/>
                      <a:r>
                        <a:rPr lang="es-ES_tradnl" sz="1000" dirty="0">
                          <a:latin typeface="Century Gothic" panose="020B0502020202020204" pitchFamily="34" charset="0"/>
                        </a:rPr>
                        <a:t>Significado de la</a:t>
                      </a:r>
                      <a:r>
                        <a:rPr lang="es-ES_tradnl" sz="1000" baseline="0" dirty="0">
                          <a:latin typeface="Century Gothic" panose="020B0502020202020204" pitchFamily="34" charset="0"/>
                        </a:rPr>
                        <a:t> bandera de México </a:t>
                      </a: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2">
                  <a:txBody>
                    <a:bodyPr/>
                    <a:lstStyle/>
                    <a:p>
                      <a:pPr algn="ctr"/>
                      <a:r>
                        <a:rPr lang="es-ES_tradnl" sz="1000" dirty="0">
                          <a:latin typeface="Century Gothic" panose="020B0502020202020204" pitchFamily="34" charset="0"/>
                        </a:rPr>
                        <a:t>Interactivo memorama de los símbolos patrios </a:t>
                      </a:r>
                      <a:endParaRPr lang="es-ES_tradnl" sz="1000" b="1"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rowSpan="2">
                  <a:txBody>
                    <a:bodyPr/>
                    <a:lstStyle/>
                    <a:p>
                      <a:endParaRPr lang="es-MX" dirty="0"/>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1115066395"/>
                  </a:ext>
                </a:extLst>
              </a:tr>
              <a:tr h="478862">
                <a:tc>
                  <a:txBody>
                    <a:bodyPr/>
                    <a:lstStyle/>
                    <a:p>
                      <a:pPr algn="ctr"/>
                      <a:r>
                        <a:rPr lang="es-ES" sz="1000" b="0" dirty="0">
                          <a:latin typeface="Century Gothic" panose="020B0502020202020204" pitchFamily="34" charset="0"/>
                        </a:rPr>
                        <a:t>11:30-12:00</a:t>
                      </a:r>
                      <a:endParaRPr lang="es-MX" sz="1000" b="0" dirty="0">
                        <a:latin typeface="Century Gothic" panose="020B0502020202020204" pitchFamily="34" charset="0"/>
                      </a:endParaRPr>
                    </a:p>
                  </a:txBody>
                  <a:tcPr anchor="ct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vMerge="1">
                  <a:txBody>
                    <a:bodyPr/>
                    <a:lstStyle/>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pPr algn="ctr"/>
                      <a:endParaRPr lang="es-ES_tradnl" sz="1000" dirty="0">
                        <a:latin typeface="Century Gothic" panose="020B0502020202020204" pitchFamily="34" charset="0"/>
                      </a:endParaRPr>
                    </a:p>
                  </a:txBody>
                  <a:tcPr anchor="ct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v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4081756333"/>
                  </a:ext>
                </a:extLst>
              </a:tr>
            </a:tbl>
          </a:graphicData>
        </a:graphic>
      </p:graphicFrame>
    </p:spTree>
    <p:extLst>
      <p:ext uri="{BB962C8B-B14F-4D97-AF65-F5344CB8AC3E}">
        <p14:creationId xmlns:p14="http://schemas.microsoft.com/office/powerpoint/2010/main" val="3027378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97;p3">
            <a:extLst>
              <a:ext uri="{FF2B5EF4-FFF2-40B4-BE49-F238E27FC236}">
                <a16:creationId xmlns:a16="http://schemas.microsoft.com/office/drawing/2014/main" id="{D849233D-70F8-B102-762C-6A77B1811959}"/>
              </a:ext>
            </a:extLst>
          </p:cNvPr>
          <p:cNvPicPr preferRelativeResize="0"/>
          <p:nvPr/>
        </p:nvPicPr>
        <p:blipFill rotWithShape="1">
          <a:blip r:embed="rId2">
            <a:alphaModFix/>
          </a:blip>
          <a:srcRect t="16471"/>
          <a:stretch/>
        </p:blipFill>
        <p:spPr>
          <a:xfrm rot="5400000">
            <a:off x="1144130" y="-1141872"/>
            <a:ext cx="6858000" cy="9141743"/>
          </a:xfrm>
          <a:prstGeom prst="rect">
            <a:avLst/>
          </a:prstGeom>
          <a:noFill/>
          <a:ln>
            <a:noFill/>
          </a:ln>
        </p:spPr>
      </p:pic>
      <p:sp>
        <p:nvSpPr>
          <p:cNvPr id="5" name="Elipse 4">
            <a:extLst>
              <a:ext uri="{FF2B5EF4-FFF2-40B4-BE49-F238E27FC236}">
                <a16:creationId xmlns:a16="http://schemas.microsoft.com/office/drawing/2014/main" id="{318D1043-575C-E484-FC49-53DC2995DE60}"/>
              </a:ext>
            </a:extLst>
          </p:cNvPr>
          <p:cNvSpPr/>
          <p:nvPr/>
        </p:nvSpPr>
        <p:spPr>
          <a:xfrm>
            <a:off x="87705"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 name="Elipse 5">
            <a:extLst>
              <a:ext uri="{FF2B5EF4-FFF2-40B4-BE49-F238E27FC236}">
                <a16:creationId xmlns:a16="http://schemas.microsoft.com/office/drawing/2014/main" id="{0AE40587-8A2D-AA10-F710-C806C2C65AEE}"/>
              </a:ext>
            </a:extLst>
          </p:cNvPr>
          <p:cNvSpPr/>
          <p:nvPr/>
        </p:nvSpPr>
        <p:spPr>
          <a:xfrm>
            <a:off x="374068"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 name="Elipse 6">
            <a:extLst>
              <a:ext uri="{FF2B5EF4-FFF2-40B4-BE49-F238E27FC236}">
                <a16:creationId xmlns:a16="http://schemas.microsoft.com/office/drawing/2014/main" id="{1F43A2AD-7F95-11C0-1042-A6DB28C5B69B}"/>
              </a:ext>
            </a:extLst>
          </p:cNvPr>
          <p:cNvSpPr/>
          <p:nvPr/>
        </p:nvSpPr>
        <p:spPr>
          <a:xfrm>
            <a:off x="666638"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 name="Elipse 7">
            <a:extLst>
              <a:ext uri="{FF2B5EF4-FFF2-40B4-BE49-F238E27FC236}">
                <a16:creationId xmlns:a16="http://schemas.microsoft.com/office/drawing/2014/main" id="{BD3D737C-8584-5779-20BE-65A31FD114B9}"/>
              </a:ext>
            </a:extLst>
          </p:cNvPr>
          <p:cNvSpPr/>
          <p:nvPr/>
        </p:nvSpPr>
        <p:spPr>
          <a:xfrm>
            <a:off x="955941"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 name="Elipse 8">
            <a:extLst>
              <a:ext uri="{FF2B5EF4-FFF2-40B4-BE49-F238E27FC236}">
                <a16:creationId xmlns:a16="http://schemas.microsoft.com/office/drawing/2014/main" id="{63EC98C6-85DC-6241-DC6D-492441552243}"/>
              </a:ext>
            </a:extLst>
          </p:cNvPr>
          <p:cNvSpPr/>
          <p:nvPr/>
        </p:nvSpPr>
        <p:spPr>
          <a:xfrm>
            <a:off x="1239312"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 name="Elipse 12">
            <a:extLst>
              <a:ext uri="{FF2B5EF4-FFF2-40B4-BE49-F238E27FC236}">
                <a16:creationId xmlns:a16="http://schemas.microsoft.com/office/drawing/2014/main" id="{F3379994-6807-9CB9-A5B9-0D40B095A8D0}"/>
              </a:ext>
            </a:extLst>
          </p:cNvPr>
          <p:cNvSpPr/>
          <p:nvPr/>
        </p:nvSpPr>
        <p:spPr>
          <a:xfrm>
            <a:off x="1522684"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5" name="Elipse 24">
            <a:extLst>
              <a:ext uri="{FF2B5EF4-FFF2-40B4-BE49-F238E27FC236}">
                <a16:creationId xmlns:a16="http://schemas.microsoft.com/office/drawing/2014/main" id="{2B5083E4-B9E3-11E8-BC23-1BA290BC068E}"/>
              </a:ext>
            </a:extLst>
          </p:cNvPr>
          <p:cNvSpPr/>
          <p:nvPr/>
        </p:nvSpPr>
        <p:spPr>
          <a:xfrm>
            <a:off x="1764053"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6" name="Elipse 25">
            <a:extLst>
              <a:ext uri="{FF2B5EF4-FFF2-40B4-BE49-F238E27FC236}">
                <a16:creationId xmlns:a16="http://schemas.microsoft.com/office/drawing/2014/main" id="{F7424C63-E32D-9741-20CC-74EBACACB676}"/>
              </a:ext>
            </a:extLst>
          </p:cNvPr>
          <p:cNvSpPr/>
          <p:nvPr/>
        </p:nvSpPr>
        <p:spPr>
          <a:xfrm>
            <a:off x="2050416"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7" name="Elipse 26">
            <a:extLst>
              <a:ext uri="{FF2B5EF4-FFF2-40B4-BE49-F238E27FC236}">
                <a16:creationId xmlns:a16="http://schemas.microsoft.com/office/drawing/2014/main" id="{234F0036-D84E-D78D-68E8-9DE896BCAB71}"/>
              </a:ext>
            </a:extLst>
          </p:cNvPr>
          <p:cNvSpPr/>
          <p:nvPr/>
        </p:nvSpPr>
        <p:spPr>
          <a:xfrm>
            <a:off x="2342987"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8" name="Elipse 27">
            <a:extLst>
              <a:ext uri="{FF2B5EF4-FFF2-40B4-BE49-F238E27FC236}">
                <a16:creationId xmlns:a16="http://schemas.microsoft.com/office/drawing/2014/main" id="{BB6E2F62-0379-7DD1-FC85-5EE5F94D534B}"/>
              </a:ext>
            </a:extLst>
          </p:cNvPr>
          <p:cNvSpPr/>
          <p:nvPr/>
        </p:nvSpPr>
        <p:spPr>
          <a:xfrm>
            <a:off x="2632290"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9" name="Elipse 28">
            <a:extLst>
              <a:ext uri="{FF2B5EF4-FFF2-40B4-BE49-F238E27FC236}">
                <a16:creationId xmlns:a16="http://schemas.microsoft.com/office/drawing/2014/main" id="{C12705B0-825C-3566-139D-3948B2F7EEF5}"/>
              </a:ext>
            </a:extLst>
          </p:cNvPr>
          <p:cNvSpPr/>
          <p:nvPr/>
        </p:nvSpPr>
        <p:spPr>
          <a:xfrm>
            <a:off x="2915661"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0" name="Elipse 29">
            <a:extLst>
              <a:ext uri="{FF2B5EF4-FFF2-40B4-BE49-F238E27FC236}">
                <a16:creationId xmlns:a16="http://schemas.microsoft.com/office/drawing/2014/main" id="{EE836B36-C595-85FB-476E-3C5B7012D62A}"/>
              </a:ext>
            </a:extLst>
          </p:cNvPr>
          <p:cNvSpPr/>
          <p:nvPr/>
        </p:nvSpPr>
        <p:spPr>
          <a:xfrm>
            <a:off x="3199032"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1" name="Elipse 30">
            <a:extLst>
              <a:ext uri="{FF2B5EF4-FFF2-40B4-BE49-F238E27FC236}">
                <a16:creationId xmlns:a16="http://schemas.microsoft.com/office/drawing/2014/main" id="{5912F09A-1056-3C07-BF02-286A3B5F0B11}"/>
              </a:ext>
            </a:extLst>
          </p:cNvPr>
          <p:cNvSpPr/>
          <p:nvPr/>
        </p:nvSpPr>
        <p:spPr>
          <a:xfrm>
            <a:off x="3450508"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2" name="Elipse 31">
            <a:extLst>
              <a:ext uri="{FF2B5EF4-FFF2-40B4-BE49-F238E27FC236}">
                <a16:creationId xmlns:a16="http://schemas.microsoft.com/office/drawing/2014/main" id="{0D13FF62-9DB3-66DD-D064-061EE4C197C2}"/>
              </a:ext>
            </a:extLst>
          </p:cNvPr>
          <p:cNvSpPr/>
          <p:nvPr/>
        </p:nvSpPr>
        <p:spPr>
          <a:xfrm>
            <a:off x="3736871"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3" name="Elipse 32">
            <a:extLst>
              <a:ext uri="{FF2B5EF4-FFF2-40B4-BE49-F238E27FC236}">
                <a16:creationId xmlns:a16="http://schemas.microsoft.com/office/drawing/2014/main" id="{95D68187-A90C-3BB3-FA01-4130A079619C}"/>
              </a:ext>
            </a:extLst>
          </p:cNvPr>
          <p:cNvSpPr/>
          <p:nvPr/>
        </p:nvSpPr>
        <p:spPr>
          <a:xfrm>
            <a:off x="4029442"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4" name="Elipse 33">
            <a:extLst>
              <a:ext uri="{FF2B5EF4-FFF2-40B4-BE49-F238E27FC236}">
                <a16:creationId xmlns:a16="http://schemas.microsoft.com/office/drawing/2014/main" id="{FCEE553A-1666-C71B-F33D-807AEBFC8F27}"/>
              </a:ext>
            </a:extLst>
          </p:cNvPr>
          <p:cNvSpPr/>
          <p:nvPr/>
        </p:nvSpPr>
        <p:spPr>
          <a:xfrm>
            <a:off x="4318745"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5" name="Elipse 34">
            <a:extLst>
              <a:ext uri="{FF2B5EF4-FFF2-40B4-BE49-F238E27FC236}">
                <a16:creationId xmlns:a16="http://schemas.microsoft.com/office/drawing/2014/main" id="{2FC1F708-3898-4BFC-20D9-11CC6EAE06E3}"/>
              </a:ext>
            </a:extLst>
          </p:cNvPr>
          <p:cNvSpPr/>
          <p:nvPr/>
        </p:nvSpPr>
        <p:spPr>
          <a:xfrm>
            <a:off x="4602116"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6" name="Elipse 55">
            <a:extLst>
              <a:ext uri="{FF2B5EF4-FFF2-40B4-BE49-F238E27FC236}">
                <a16:creationId xmlns:a16="http://schemas.microsoft.com/office/drawing/2014/main" id="{E59D4968-FC3F-B245-6F7E-B5F64658832D}"/>
              </a:ext>
            </a:extLst>
          </p:cNvPr>
          <p:cNvSpPr/>
          <p:nvPr/>
        </p:nvSpPr>
        <p:spPr>
          <a:xfrm>
            <a:off x="4856705"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7" name="Elipse 56">
            <a:extLst>
              <a:ext uri="{FF2B5EF4-FFF2-40B4-BE49-F238E27FC236}">
                <a16:creationId xmlns:a16="http://schemas.microsoft.com/office/drawing/2014/main" id="{F17049B5-478D-715A-8975-F3C22AC997D5}"/>
              </a:ext>
            </a:extLst>
          </p:cNvPr>
          <p:cNvSpPr/>
          <p:nvPr/>
        </p:nvSpPr>
        <p:spPr>
          <a:xfrm>
            <a:off x="5143068"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8" name="Elipse 57">
            <a:extLst>
              <a:ext uri="{FF2B5EF4-FFF2-40B4-BE49-F238E27FC236}">
                <a16:creationId xmlns:a16="http://schemas.microsoft.com/office/drawing/2014/main" id="{BE57063F-5212-9F0A-A994-179175CC2DE5}"/>
              </a:ext>
            </a:extLst>
          </p:cNvPr>
          <p:cNvSpPr/>
          <p:nvPr/>
        </p:nvSpPr>
        <p:spPr>
          <a:xfrm>
            <a:off x="5435638"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9" name="Elipse 58">
            <a:extLst>
              <a:ext uri="{FF2B5EF4-FFF2-40B4-BE49-F238E27FC236}">
                <a16:creationId xmlns:a16="http://schemas.microsoft.com/office/drawing/2014/main" id="{41655048-031B-3FFD-1D25-029D024FD7E3}"/>
              </a:ext>
            </a:extLst>
          </p:cNvPr>
          <p:cNvSpPr/>
          <p:nvPr/>
        </p:nvSpPr>
        <p:spPr>
          <a:xfrm>
            <a:off x="5724941"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0" name="Elipse 59">
            <a:extLst>
              <a:ext uri="{FF2B5EF4-FFF2-40B4-BE49-F238E27FC236}">
                <a16:creationId xmlns:a16="http://schemas.microsoft.com/office/drawing/2014/main" id="{1D20854C-B7C6-6E7D-CC7A-A9A51634BF52}"/>
              </a:ext>
            </a:extLst>
          </p:cNvPr>
          <p:cNvSpPr/>
          <p:nvPr/>
        </p:nvSpPr>
        <p:spPr>
          <a:xfrm>
            <a:off x="6008312"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1" name="Elipse 60">
            <a:extLst>
              <a:ext uri="{FF2B5EF4-FFF2-40B4-BE49-F238E27FC236}">
                <a16:creationId xmlns:a16="http://schemas.microsoft.com/office/drawing/2014/main" id="{1A97D954-2E44-8D70-8D0F-097713EDC33B}"/>
              </a:ext>
            </a:extLst>
          </p:cNvPr>
          <p:cNvSpPr/>
          <p:nvPr/>
        </p:nvSpPr>
        <p:spPr>
          <a:xfrm>
            <a:off x="6291684"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2" name="Elipse 61">
            <a:extLst>
              <a:ext uri="{FF2B5EF4-FFF2-40B4-BE49-F238E27FC236}">
                <a16:creationId xmlns:a16="http://schemas.microsoft.com/office/drawing/2014/main" id="{76DBF4A6-410E-93F2-958A-DF1B70B570B9}"/>
              </a:ext>
            </a:extLst>
          </p:cNvPr>
          <p:cNvSpPr/>
          <p:nvPr/>
        </p:nvSpPr>
        <p:spPr>
          <a:xfrm>
            <a:off x="6533053"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3" name="Elipse 62">
            <a:extLst>
              <a:ext uri="{FF2B5EF4-FFF2-40B4-BE49-F238E27FC236}">
                <a16:creationId xmlns:a16="http://schemas.microsoft.com/office/drawing/2014/main" id="{904CD8E4-E0D2-6D0E-63C3-68C1AC8C3F6A}"/>
              </a:ext>
            </a:extLst>
          </p:cNvPr>
          <p:cNvSpPr/>
          <p:nvPr/>
        </p:nvSpPr>
        <p:spPr>
          <a:xfrm>
            <a:off x="6819416"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4" name="Elipse 63">
            <a:extLst>
              <a:ext uri="{FF2B5EF4-FFF2-40B4-BE49-F238E27FC236}">
                <a16:creationId xmlns:a16="http://schemas.microsoft.com/office/drawing/2014/main" id="{32E902F9-52D2-59DF-9A33-EDA1B07BD360}"/>
              </a:ext>
            </a:extLst>
          </p:cNvPr>
          <p:cNvSpPr/>
          <p:nvPr/>
        </p:nvSpPr>
        <p:spPr>
          <a:xfrm>
            <a:off x="7111987"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5" name="Elipse 64">
            <a:extLst>
              <a:ext uri="{FF2B5EF4-FFF2-40B4-BE49-F238E27FC236}">
                <a16:creationId xmlns:a16="http://schemas.microsoft.com/office/drawing/2014/main" id="{4AD1A24F-370D-4510-8B1F-17CD88F4EEBD}"/>
              </a:ext>
            </a:extLst>
          </p:cNvPr>
          <p:cNvSpPr/>
          <p:nvPr/>
        </p:nvSpPr>
        <p:spPr>
          <a:xfrm>
            <a:off x="7401290"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6" name="Elipse 65">
            <a:extLst>
              <a:ext uri="{FF2B5EF4-FFF2-40B4-BE49-F238E27FC236}">
                <a16:creationId xmlns:a16="http://schemas.microsoft.com/office/drawing/2014/main" id="{89F06C51-812C-29BA-0FEB-5989720C9F0B}"/>
              </a:ext>
            </a:extLst>
          </p:cNvPr>
          <p:cNvSpPr/>
          <p:nvPr/>
        </p:nvSpPr>
        <p:spPr>
          <a:xfrm>
            <a:off x="7684661"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7" name="Elipse 66">
            <a:extLst>
              <a:ext uri="{FF2B5EF4-FFF2-40B4-BE49-F238E27FC236}">
                <a16:creationId xmlns:a16="http://schemas.microsoft.com/office/drawing/2014/main" id="{5174C532-86AF-2D46-10D7-3BCB5B9F39BE}"/>
              </a:ext>
            </a:extLst>
          </p:cNvPr>
          <p:cNvSpPr/>
          <p:nvPr/>
        </p:nvSpPr>
        <p:spPr>
          <a:xfrm>
            <a:off x="7968032"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8" name="Elipse 67">
            <a:extLst>
              <a:ext uri="{FF2B5EF4-FFF2-40B4-BE49-F238E27FC236}">
                <a16:creationId xmlns:a16="http://schemas.microsoft.com/office/drawing/2014/main" id="{2D13F0EE-E86E-DF7B-86EF-1E1BE67E4AF2}"/>
              </a:ext>
            </a:extLst>
          </p:cNvPr>
          <p:cNvSpPr/>
          <p:nvPr/>
        </p:nvSpPr>
        <p:spPr>
          <a:xfrm>
            <a:off x="8219508"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9" name="Elipse 68">
            <a:extLst>
              <a:ext uri="{FF2B5EF4-FFF2-40B4-BE49-F238E27FC236}">
                <a16:creationId xmlns:a16="http://schemas.microsoft.com/office/drawing/2014/main" id="{02E397BE-AFC7-E779-78E6-67E2A58E277A}"/>
              </a:ext>
            </a:extLst>
          </p:cNvPr>
          <p:cNvSpPr/>
          <p:nvPr/>
        </p:nvSpPr>
        <p:spPr>
          <a:xfrm>
            <a:off x="8505871"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0" name="Elipse 69">
            <a:extLst>
              <a:ext uri="{FF2B5EF4-FFF2-40B4-BE49-F238E27FC236}">
                <a16:creationId xmlns:a16="http://schemas.microsoft.com/office/drawing/2014/main" id="{98AC5A70-9EB0-802F-83C2-1A6C8B016F28}"/>
              </a:ext>
            </a:extLst>
          </p:cNvPr>
          <p:cNvSpPr/>
          <p:nvPr/>
        </p:nvSpPr>
        <p:spPr>
          <a:xfrm>
            <a:off x="8798442"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3" name="Elipse 72">
            <a:extLst>
              <a:ext uri="{FF2B5EF4-FFF2-40B4-BE49-F238E27FC236}">
                <a16:creationId xmlns:a16="http://schemas.microsoft.com/office/drawing/2014/main" id="{4E1A57F6-EBB4-438B-E7C1-D229F73F8DA3}"/>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4" name="Elipse 73">
            <a:extLst>
              <a:ext uri="{FF2B5EF4-FFF2-40B4-BE49-F238E27FC236}">
                <a16:creationId xmlns:a16="http://schemas.microsoft.com/office/drawing/2014/main" id="{2A63AF0A-465B-40FE-BECC-FB7020067D2C}"/>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5" name="Elipse 74">
            <a:extLst>
              <a:ext uri="{FF2B5EF4-FFF2-40B4-BE49-F238E27FC236}">
                <a16:creationId xmlns:a16="http://schemas.microsoft.com/office/drawing/2014/main" id="{8C8591D8-D16E-17FA-031F-9A5C5E64BDB4}"/>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6" name="Elipse 75">
            <a:extLst>
              <a:ext uri="{FF2B5EF4-FFF2-40B4-BE49-F238E27FC236}">
                <a16:creationId xmlns:a16="http://schemas.microsoft.com/office/drawing/2014/main" id="{8EB96A29-C479-DA0C-8E0E-58D026658A34}"/>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7" name="Elipse 76">
            <a:extLst>
              <a:ext uri="{FF2B5EF4-FFF2-40B4-BE49-F238E27FC236}">
                <a16:creationId xmlns:a16="http://schemas.microsoft.com/office/drawing/2014/main" id="{F137364C-9718-DB1E-DB50-CAF775B62357}"/>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8" name="Elipse 77">
            <a:extLst>
              <a:ext uri="{FF2B5EF4-FFF2-40B4-BE49-F238E27FC236}">
                <a16:creationId xmlns:a16="http://schemas.microsoft.com/office/drawing/2014/main" id="{38A610CF-44D2-DE6C-648D-1AE335EB3297}"/>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9" name="Elipse 78">
            <a:extLst>
              <a:ext uri="{FF2B5EF4-FFF2-40B4-BE49-F238E27FC236}">
                <a16:creationId xmlns:a16="http://schemas.microsoft.com/office/drawing/2014/main" id="{B556E4E6-8900-5F0E-CB76-C8977C868A6E}"/>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0" name="Elipse 79">
            <a:extLst>
              <a:ext uri="{FF2B5EF4-FFF2-40B4-BE49-F238E27FC236}">
                <a16:creationId xmlns:a16="http://schemas.microsoft.com/office/drawing/2014/main" id="{0204031B-148C-37EA-DE6F-583CB3F3F2FF}"/>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1" name="Elipse 80">
            <a:extLst>
              <a:ext uri="{FF2B5EF4-FFF2-40B4-BE49-F238E27FC236}">
                <a16:creationId xmlns:a16="http://schemas.microsoft.com/office/drawing/2014/main" id="{92FF9F25-69D3-7DB7-50C0-442EDBE1D48C}"/>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2" name="Elipse 81">
            <a:extLst>
              <a:ext uri="{FF2B5EF4-FFF2-40B4-BE49-F238E27FC236}">
                <a16:creationId xmlns:a16="http://schemas.microsoft.com/office/drawing/2014/main" id="{0FB3E369-4F83-B13C-567D-D8D271DD0F56}"/>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3" name="Elipse 82">
            <a:extLst>
              <a:ext uri="{FF2B5EF4-FFF2-40B4-BE49-F238E27FC236}">
                <a16:creationId xmlns:a16="http://schemas.microsoft.com/office/drawing/2014/main" id="{1CA11624-55AF-FA46-DD84-9A22782213A4}"/>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4" name="Elipse 83">
            <a:extLst>
              <a:ext uri="{FF2B5EF4-FFF2-40B4-BE49-F238E27FC236}">
                <a16:creationId xmlns:a16="http://schemas.microsoft.com/office/drawing/2014/main" id="{16875F2D-BDD6-FF28-1B07-E99A34A56E0B}"/>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5" name="Elipse 84">
            <a:extLst>
              <a:ext uri="{FF2B5EF4-FFF2-40B4-BE49-F238E27FC236}">
                <a16:creationId xmlns:a16="http://schemas.microsoft.com/office/drawing/2014/main" id="{2BEEEA4D-4906-B5F9-EB21-9A0CE38FA0F3}"/>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6" name="Elipse 85">
            <a:extLst>
              <a:ext uri="{FF2B5EF4-FFF2-40B4-BE49-F238E27FC236}">
                <a16:creationId xmlns:a16="http://schemas.microsoft.com/office/drawing/2014/main" id="{2F7D4D4C-402E-1256-F6F0-FC3709CF1A6A}"/>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7" name="Elipse 86">
            <a:extLst>
              <a:ext uri="{FF2B5EF4-FFF2-40B4-BE49-F238E27FC236}">
                <a16:creationId xmlns:a16="http://schemas.microsoft.com/office/drawing/2014/main" id="{CAE9BA51-E15A-CF9C-6459-4CD75FECA027}"/>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8" name="Elipse 87">
            <a:extLst>
              <a:ext uri="{FF2B5EF4-FFF2-40B4-BE49-F238E27FC236}">
                <a16:creationId xmlns:a16="http://schemas.microsoft.com/office/drawing/2014/main" id="{B40C8915-B234-08A4-144F-3F71D524B131}"/>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9" name="Elipse 88">
            <a:extLst>
              <a:ext uri="{FF2B5EF4-FFF2-40B4-BE49-F238E27FC236}">
                <a16:creationId xmlns:a16="http://schemas.microsoft.com/office/drawing/2014/main" id="{00938319-41D2-F525-12E9-83F38B76146C}"/>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0" name="Elipse 89">
            <a:extLst>
              <a:ext uri="{FF2B5EF4-FFF2-40B4-BE49-F238E27FC236}">
                <a16:creationId xmlns:a16="http://schemas.microsoft.com/office/drawing/2014/main" id="{5D0649D2-C935-4348-CD33-346B665A4AFB}"/>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1" name="Elipse 90">
            <a:extLst>
              <a:ext uri="{FF2B5EF4-FFF2-40B4-BE49-F238E27FC236}">
                <a16:creationId xmlns:a16="http://schemas.microsoft.com/office/drawing/2014/main" id="{439D6FCD-E970-F6D0-9253-0B69F37FB139}"/>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2" name="Elipse 91">
            <a:extLst>
              <a:ext uri="{FF2B5EF4-FFF2-40B4-BE49-F238E27FC236}">
                <a16:creationId xmlns:a16="http://schemas.microsoft.com/office/drawing/2014/main" id="{7E8F5F6E-880B-45D0-A410-BC36BA15E683}"/>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3" name="Elipse 92">
            <a:extLst>
              <a:ext uri="{FF2B5EF4-FFF2-40B4-BE49-F238E27FC236}">
                <a16:creationId xmlns:a16="http://schemas.microsoft.com/office/drawing/2014/main" id="{EEECA484-622E-511A-09B7-F1F8BF909651}"/>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4" name="Elipse 93">
            <a:extLst>
              <a:ext uri="{FF2B5EF4-FFF2-40B4-BE49-F238E27FC236}">
                <a16:creationId xmlns:a16="http://schemas.microsoft.com/office/drawing/2014/main" id="{A1930346-7F0E-FA9F-4874-E9DCF69496AD}"/>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5" name="Elipse 94">
            <a:extLst>
              <a:ext uri="{FF2B5EF4-FFF2-40B4-BE49-F238E27FC236}">
                <a16:creationId xmlns:a16="http://schemas.microsoft.com/office/drawing/2014/main" id="{5904FF4F-5912-F68A-CE4E-D5B97066AF04}"/>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6" name="Elipse 95">
            <a:extLst>
              <a:ext uri="{FF2B5EF4-FFF2-40B4-BE49-F238E27FC236}">
                <a16:creationId xmlns:a16="http://schemas.microsoft.com/office/drawing/2014/main" id="{61C37D32-D02B-59B6-0A28-0628963E82D0}"/>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7" name="Elipse 96">
            <a:extLst>
              <a:ext uri="{FF2B5EF4-FFF2-40B4-BE49-F238E27FC236}">
                <a16:creationId xmlns:a16="http://schemas.microsoft.com/office/drawing/2014/main" id="{CAF3CF0C-1144-6088-E833-18C052B65008}"/>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8" name="Elipse 97">
            <a:extLst>
              <a:ext uri="{FF2B5EF4-FFF2-40B4-BE49-F238E27FC236}">
                <a16:creationId xmlns:a16="http://schemas.microsoft.com/office/drawing/2014/main" id="{B5CAAFF9-AF1E-5E01-037A-EB61087E64DF}"/>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9" name="Elipse 98">
            <a:extLst>
              <a:ext uri="{FF2B5EF4-FFF2-40B4-BE49-F238E27FC236}">
                <a16:creationId xmlns:a16="http://schemas.microsoft.com/office/drawing/2014/main" id="{4DCF64EA-C137-5403-F20B-A66DF9376E23}"/>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0" name="Elipse 99">
            <a:extLst>
              <a:ext uri="{FF2B5EF4-FFF2-40B4-BE49-F238E27FC236}">
                <a16:creationId xmlns:a16="http://schemas.microsoft.com/office/drawing/2014/main" id="{8143C136-2638-80DA-6480-6B33140B52A5}"/>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1" name="Elipse 100">
            <a:extLst>
              <a:ext uri="{FF2B5EF4-FFF2-40B4-BE49-F238E27FC236}">
                <a16:creationId xmlns:a16="http://schemas.microsoft.com/office/drawing/2014/main" id="{221B09F6-E22D-C95B-1F71-6B1C744D8F18}"/>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2" name="Elipse 101">
            <a:extLst>
              <a:ext uri="{FF2B5EF4-FFF2-40B4-BE49-F238E27FC236}">
                <a16:creationId xmlns:a16="http://schemas.microsoft.com/office/drawing/2014/main" id="{2CDAC66C-940E-59F4-5A12-295E9CFC440B}"/>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3" name="Elipse 102">
            <a:extLst>
              <a:ext uri="{FF2B5EF4-FFF2-40B4-BE49-F238E27FC236}">
                <a16:creationId xmlns:a16="http://schemas.microsoft.com/office/drawing/2014/main" id="{610777B7-B018-2155-C396-ED795BEE8168}"/>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4" name="Elipse 103">
            <a:extLst>
              <a:ext uri="{FF2B5EF4-FFF2-40B4-BE49-F238E27FC236}">
                <a16:creationId xmlns:a16="http://schemas.microsoft.com/office/drawing/2014/main" id="{5C294276-FEAE-F9CF-45EA-2AAD4168A2AC}"/>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aphicFrame>
        <p:nvGraphicFramePr>
          <p:cNvPr id="14" name="Tabla 13">
            <a:extLst>
              <a:ext uri="{FF2B5EF4-FFF2-40B4-BE49-F238E27FC236}">
                <a16:creationId xmlns:a16="http://schemas.microsoft.com/office/drawing/2014/main" id="{2F23527D-5096-3129-6520-4DCD2DB9491E}"/>
              </a:ext>
            </a:extLst>
          </p:cNvPr>
          <p:cNvGraphicFramePr>
            <a:graphicFrameLocks noGrp="1"/>
          </p:cNvGraphicFramePr>
          <p:nvPr>
            <p:extLst>
              <p:ext uri="{D42A27DB-BD31-4B8C-83A1-F6EECF244321}">
                <p14:modId xmlns:p14="http://schemas.microsoft.com/office/powerpoint/2010/main" val="4225093214"/>
              </p:ext>
            </p:extLst>
          </p:nvPr>
        </p:nvGraphicFramePr>
        <p:xfrm>
          <a:off x="510373" y="934620"/>
          <a:ext cx="8039102" cy="5425440"/>
        </p:xfrm>
        <a:graphic>
          <a:graphicData uri="http://schemas.openxmlformats.org/drawingml/2006/table">
            <a:tbl>
              <a:tblPr firstRow="1" bandRow="1">
                <a:tableStyleId>{5940675A-B579-460E-94D1-54222C63F5DA}</a:tableStyleId>
              </a:tblPr>
              <a:tblGrid>
                <a:gridCol w="1304883">
                  <a:extLst>
                    <a:ext uri="{9D8B030D-6E8A-4147-A177-3AD203B41FA5}">
                      <a16:colId xmlns:a16="http://schemas.microsoft.com/office/drawing/2014/main" val="3016853279"/>
                    </a:ext>
                  </a:extLst>
                </a:gridCol>
                <a:gridCol w="5393365">
                  <a:extLst>
                    <a:ext uri="{9D8B030D-6E8A-4147-A177-3AD203B41FA5}">
                      <a16:colId xmlns:a16="http://schemas.microsoft.com/office/drawing/2014/main" val="1177267322"/>
                    </a:ext>
                  </a:extLst>
                </a:gridCol>
                <a:gridCol w="1340854">
                  <a:extLst>
                    <a:ext uri="{9D8B030D-6E8A-4147-A177-3AD203B41FA5}">
                      <a16:colId xmlns:a16="http://schemas.microsoft.com/office/drawing/2014/main" val="2243495099"/>
                    </a:ext>
                  </a:extLst>
                </a:gridCol>
              </a:tblGrid>
              <a:tr h="250979">
                <a:tc>
                  <a:txBody>
                    <a:bodyPr/>
                    <a:lstStyle/>
                    <a:p>
                      <a:pPr algn="ctr"/>
                      <a:r>
                        <a:rPr lang="es-MX" sz="1100" b="1" dirty="0">
                          <a:latin typeface="Century Gothic" panose="020B0502020202020204" pitchFamily="34" charset="0"/>
                          <a:ea typeface="AG180Days" panose="02000603000000000000" pitchFamily="2" charset="0"/>
                        </a:rPr>
                        <a:t>FASES</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DF1FF"/>
                    </a:solidFill>
                  </a:tcPr>
                </a:tc>
                <a:tc>
                  <a:txBody>
                    <a:bodyPr/>
                    <a:lstStyle/>
                    <a:p>
                      <a:pPr algn="ctr"/>
                      <a:r>
                        <a:rPr lang="es-MX" sz="1100" b="1" dirty="0">
                          <a:latin typeface="Century Gothic" panose="020B0502020202020204" pitchFamily="34" charset="0"/>
                          <a:ea typeface="AG180Days" panose="02000603000000000000" pitchFamily="2" charset="0"/>
                        </a:rPr>
                        <a:t>ACTIVIDADES</a:t>
                      </a: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MX" sz="1100" b="1" dirty="0">
                          <a:latin typeface="Century Gothic" panose="020B0502020202020204" pitchFamily="34" charset="0"/>
                          <a:ea typeface="AG180Days" panose="02000603000000000000" pitchFamily="2" charset="0"/>
                        </a:rPr>
                        <a:t>RECURSOS</a:t>
                      </a:r>
                    </a:p>
                  </a:txBody>
                  <a:tcPr>
                    <a:lnL w="28575" cap="flat" cmpd="sng" algn="ctr">
                      <a:solidFill>
                        <a:srgbClr val="E7E1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extLst>
                  <a:ext uri="{0D108BD9-81ED-4DB2-BD59-A6C34878D82A}">
                    <a16:rowId xmlns:a16="http://schemas.microsoft.com/office/drawing/2014/main" val="2326555405"/>
                  </a:ext>
                </a:extLst>
              </a:tr>
              <a:tr h="0">
                <a:tc>
                  <a:txBody>
                    <a:bodyPr/>
                    <a:lstStyle/>
                    <a:p>
                      <a:pPr marL="0" indent="0" algn="ctr">
                        <a:buNone/>
                      </a:pPr>
                      <a:r>
                        <a:rPr lang="es-MX" sz="900" b="1" dirty="0">
                          <a:latin typeface="Century Gothic" panose="020B0502020202020204" pitchFamily="34" charset="0"/>
                        </a:rPr>
                        <a:t>1. Presentación </a:t>
                      </a:r>
                    </a:p>
                    <a:p>
                      <a:pPr marL="0" indent="0" algn="ctr">
                        <a:buNone/>
                      </a:pPr>
                      <a:r>
                        <a:rPr lang="es-MX" sz="800" b="0" i="1" dirty="0">
                          <a:latin typeface="Century Gothic" panose="020B0502020202020204" pitchFamily="34" charset="0"/>
                        </a:rPr>
                        <a:t>Se plantea</a:t>
                      </a:r>
                      <a:r>
                        <a:rPr lang="es-MX" sz="800" b="0" i="1" baseline="0" dirty="0">
                          <a:latin typeface="Century Gothic" panose="020B0502020202020204" pitchFamily="34" charset="0"/>
                        </a:rPr>
                        <a:t> la reflexión inicial</a:t>
                      </a:r>
                    </a:p>
                    <a:p>
                      <a:pPr marL="0" indent="0" algn="ctr">
                        <a:buNone/>
                      </a:pPr>
                      <a:r>
                        <a:rPr lang="es-MX" sz="800" b="0" i="1" baseline="0" dirty="0">
                          <a:latin typeface="Century Gothic" panose="020B0502020202020204" pitchFamily="34" charset="0"/>
                        </a:rPr>
                        <a:t>Se sugiere iniciar con una imagen o una lectura breve </a:t>
                      </a:r>
                    </a:p>
                    <a:p>
                      <a:pPr marL="0" indent="0" algn="ctr">
                        <a:buNone/>
                      </a:pPr>
                      <a:endParaRPr lang="es-MX" sz="900" b="0" i="1" baseline="0" dirty="0">
                        <a:latin typeface="Century Gothic" panose="020B0502020202020204" pitchFamily="34" charset="0"/>
                      </a:endParaRPr>
                    </a:p>
                    <a:p>
                      <a:pPr marL="0" indent="0" algn="ctr">
                        <a:buNone/>
                      </a:pPr>
                      <a:endParaRPr lang="es-MX" sz="900" b="0" i="1" baseline="0" dirty="0">
                        <a:latin typeface="Century Gothic" panose="020B0502020202020204" pitchFamily="34" charset="0"/>
                      </a:endParaRPr>
                    </a:p>
                    <a:p>
                      <a:pPr marL="0" indent="0" algn="ctr">
                        <a:buNone/>
                      </a:pPr>
                      <a:endParaRPr lang="es-MX" sz="600" b="0" i="1" baseline="0" dirty="0">
                        <a:latin typeface="Century Gothic" panose="020B0502020202020204" pitchFamily="34" charset="0"/>
                      </a:endParaRPr>
                    </a:p>
                    <a:p>
                      <a:pPr marL="0" indent="0" algn="ctr">
                        <a:buNone/>
                      </a:pPr>
                      <a:r>
                        <a:rPr lang="es-MX" sz="900" b="1" i="0" baseline="0" dirty="0">
                          <a:latin typeface="Century Gothic" panose="020B0502020202020204" pitchFamily="34" charset="0"/>
                        </a:rPr>
                        <a:t>2, Recolección </a:t>
                      </a:r>
                    </a:p>
                    <a:p>
                      <a:pPr marL="0" indent="0" algn="ctr">
                        <a:buNone/>
                      </a:pPr>
                      <a:r>
                        <a:rPr lang="es-MX" sz="800" b="0" i="1" baseline="0" dirty="0">
                          <a:latin typeface="Century Gothic" panose="020B0502020202020204" pitchFamily="34" charset="0"/>
                        </a:rPr>
                        <a:t>Se exploran y se recuperan de manera global los saberes sociales y escolares previos respecto a la temática detectada en el momento </a:t>
                      </a: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just"/>
                      <a:r>
                        <a:rPr lang="es-ES_tradnl" sz="900" b="1" dirty="0">
                          <a:latin typeface="Century Gothic" panose="020B0502020202020204" pitchFamily="34" charset="0"/>
                        </a:rPr>
                        <a:t>Lunes 12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b="0" baseline="0" dirty="0">
                          <a:latin typeface="Century Gothic" panose="020B0502020202020204" pitchFamily="34" charset="0"/>
                        </a:rPr>
                        <a:t>Observaran imágenes de niños haciendo honores y comentan ¿Por qué son importantes los honores a la bandera? ¿Cómo realizaron los honores a la bandera? ¿Por qué hacen honores a la bandera? ¿Qué hacen en la ceremonia de honores a la bandera? ¿Quién de ustedes hace los honores como debemos hacer?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_tradnl" sz="900" b="0" baseline="0" dirty="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ES_tradnl" sz="900" b="0" baseline="0" dirty="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s-ES_tradnl" sz="900" b="0" baseline="0" dirty="0">
                        <a:latin typeface="Century Gothic" panose="020B0502020202020204" pitchFamily="34" charset="0"/>
                      </a:endParaRPr>
                    </a:p>
                    <a:p>
                      <a:pPr marL="171450" indent="-171450" algn="just">
                        <a:buFont typeface="Arial" panose="020B0604020202020204" pitchFamily="34" charset="0"/>
                        <a:buChar char="•"/>
                      </a:pPr>
                      <a:r>
                        <a:rPr lang="es-ES_tradnl" sz="900" dirty="0">
                          <a:latin typeface="Century Gothic" panose="020B0502020202020204" pitchFamily="34" charset="0"/>
                        </a:rPr>
                        <a:t>Mediante</a:t>
                      </a:r>
                      <a:r>
                        <a:rPr lang="es-ES_tradnl" sz="900" baseline="0" dirty="0">
                          <a:latin typeface="Century Gothic" panose="020B0502020202020204" pitchFamily="34" charset="0"/>
                        </a:rPr>
                        <a:t> lluvia de ideas responderán </a:t>
                      </a:r>
                      <a:r>
                        <a:rPr lang="es-ES" sz="900" dirty="0">
                          <a:latin typeface="Century Gothic" panose="020B0502020202020204" pitchFamily="34" charset="0"/>
                        </a:rPr>
                        <a:t>¿cómo se llama el país en el que vivimos?  ¿Qué es los que más les gusta de este país?  ¿Saben cómo se llama el estado en el que vivimos?  ¿Creen que todos lados es iguale? ¿Por qué?.</a:t>
                      </a:r>
                    </a:p>
                    <a:p>
                      <a:pPr marL="171450" indent="-171450" algn="just">
                        <a:buFont typeface="Arial" panose="020B0604020202020204" pitchFamily="34" charset="0"/>
                        <a:buChar char="•"/>
                      </a:pPr>
                      <a:r>
                        <a:rPr lang="es-ES" sz="900" dirty="0">
                          <a:latin typeface="Century Gothic" panose="020B0502020202020204" pitchFamily="34" charset="0"/>
                        </a:rPr>
                        <a:t>Observara el mapa / globo terráqueo y responde ¿donde crees que se ubica México? ¿puedes encontrar a México en el mapa? </a:t>
                      </a:r>
                    </a:p>
                    <a:p>
                      <a:pPr marL="171450" indent="-171450" algn="just">
                        <a:buFont typeface="Arial" panose="020B0604020202020204" pitchFamily="34" charset="0"/>
                        <a:buChar char="•"/>
                      </a:pPr>
                      <a:r>
                        <a:rPr lang="es-ES" sz="900" dirty="0">
                          <a:latin typeface="Century Gothic" panose="020B0502020202020204" pitchFamily="34" charset="0"/>
                        </a:rPr>
                        <a:t>Resuelven hoja de trabajo en la que identifican el planeta, continente</a:t>
                      </a:r>
                      <a:r>
                        <a:rPr lang="es-ES" sz="900" baseline="0" dirty="0">
                          <a:latin typeface="Century Gothic" panose="020B0502020202020204" pitchFamily="34" charset="0"/>
                        </a:rPr>
                        <a:t>, país y estado en el que vivimos</a:t>
                      </a:r>
                    </a:p>
                    <a:p>
                      <a:pPr marL="171450" indent="-171450" algn="just">
                        <a:buFont typeface="Arial" panose="020B0604020202020204" pitchFamily="34" charset="0"/>
                        <a:buChar char="•"/>
                      </a:pPr>
                      <a:r>
                        <a:rPr lang="es-ES" sz="900" baseline="0" dirty="0">
                          <a:latin typeface="Century Gothic" panose="020B0502020202020204" pitchFamily="34" charset="0"/>
                        </a:rPr>
                        <a:t>Comparten entre si y comentan su trabajo</a:t>
                      </a:r>
                    </a:p>
                    <a:p>
                      <a:pPr marL="171450" indent="-171450" algn="just">
                        <a:buFont typeface="Arial" panose="020B0604020202020204" pitchFamily="34" charset="0"/>
                        <a:buChar char="•"/>
                      </a:pPr>
                      <a:endParaRPr lang="es-ES" sz="900" baseline="0" dirty="0">
                        <a:latin typeface="Century Gothic" panose="020B0502020202020204" pitchFamily="34" charset="0"/>
                      </a:endParaRPr>
                    </a:p>
                    <a:p>
                      <a:pPr marL="0" indent="0" algn="just">
                        <a:buFont typeface="Arial" panose="020B0604020202020204" pitchFamily="34" charset="0"/>
                        <a:buNone/>
                      </a:pPr>
                      <a:r>
                        <a:rPr lang="es-ES" sz="900" b="1" baseline="0" dirty="0">
                          <a:latin typeface="Century Gothic" panose="020B0502020202020204" pitchFamily="34" charset="0"/>
                        </a:rPr>
                        <a:t>Martes 13</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900" dirty="0">
                          <a:latin typeface="Century Gothic" panose="020B0502020202020204" pitchFamily="34" charset="0"/>
                        </a:rPr>
                        <a:t>Observaran los recortes traídos previamente desde casa y de manera grupal  elabora un collage con el mapa de México. </a:t>
                      </a:r>
                    </a:p>
                    <a:p>
                      <a:pPr marL="171450" indent="-171450" algn="just">
                        <a:buFont typeface="Arial" panose="020B0604020202020204" pitchFamily="34" charset="0"/>
                        <a:buChar char="•"/>
                      </a:pPr>
                      <a:r>
                        <a:rPr lang="es-ES" sz="900" dirty="0">
                          <a:latin typeface="Century Gothic" panose="020B0502020202020204" pitchFamily="34" charset="0"/>
                        </a:rPr>
                        <a:t>Realizaran la hoja de trabajo México es.. Recorta las diferentes imágenes representativas de México y pegarlos sobre el mapa de México </a:t>
                      </a:r>
                    </a:p>
                    <a:p>
                      <a:pPr marL="171450" indent="-171450" algn="just">
                        <a:buFont typeface="Arial" panose="020B0604020202020204" pitchFamily="34" charset="0"/>
                        <a:buChar char="•"/>
                      </a:pPr>
                      <a:r>
                        <a:rPr lang="es-ES" sz="900" dirty="0">
                          <a:latin typeface="Century Gothic" panose="020B0502020202020204" pitchFamily="34" charset="0"/>
                        </a:rPr>
                        <a:t>Comentaran</a:t>
                      </a:r>
                      <a:r>
                        <a:rPr lang="es-ES" sz="900" baseline="0" dirty="0">
                          <a:latin typeface="Century Gothic" panose="020B0502020202020204" pitchFamily="34" charset="0"/>
                        </a:rPr>
                        <a:t> ¿Por qué somos mexicanos? ¿Qué nos caracteriza como mexicanos? Resolverán la hoja de trabajo Soy Mexicano por…. Y comparten su trabajo entre si </a:t>
                      </a:r>
                    </a:p>
                    <a:p>
                      <a:pPr marL="171450" indent="-171450" algn="just">
                        <a:buFont typeface="Arial" panose="020B0604020202020204" pitchFamily="34" charset="0"/>
                        <a:buChar char="•"/>
                      </a:pPr>
                      <a:r>
                        <a:rPr lang="es-ES" sz="900" baseline="0" dirty="0">
                          <a:latin typeface="Century Gothic" panose="020B0502020202020204" pitchFamily="34" charset="0"/>
                        </a:rPr>
                        <a:t>Ensayaran de marcha militar, himno nacional y juramento a la bandera </a:t>
                      </a:r>
                    </a:p>
                    <a:p>
                      <a:pPr marL="171450" indent="-171450" algn="just">
                        <a:buFont typeface="Arial" panose="020B0604020202020204" pitchFamily="34" charset="0"/>
                        <a:buChar char="•"/>
                      </a:pPr>
                      <a:endParaRPr lang="es-ES" sz="900" baseline="0" dirty="0">
                        <a:latin typeface="Century Gothic" panose="020B0502020202020204" pitchFamily="34" charset="0"/>
                      </a:endParaRPr>
                    </a:p>
                    <a:p>
                      <a:pPr marL="0" indent="0" algn="just">
                        <a:buFont typeface="Arial" panose="020B0604020202020204" pitchFamily="34" charset="0"/>
                        <a:buNone/>
                      </a:pPr>
                      <a:r>
                        <a:rPr lang="es-ES" sz="900" b="1" baseline="0" dirty="0">
                          <a:latin typeface="Century Gothic" panose="020B0502020202020204" pitchFamily="34" charset="0"/>
                        </a:rPr>
                        <a:t>Jueves 15</a:t>
                      </a:r>
                    </a:p>
                    <a:p>
                      <a:pPr marL="171450" indent="-171450" algn="just">
                        <a:buFont typeface="Arial" panose="020B0604020202020204" pitchFamily="34" charset="0"/>
                        <a:buChar char="•"/>
                      </a:pPr>
                      <a:r>
                        <a:rPr lang="es-ES_tradnl" sz="900" dirty="0">
                          <a:latin typeface="Century Gothic" panose="020B0502020202020204" pitchFamily="34" charset="0"/>
                        </a:rPr>
                        <a:t>Observaran proyección</a:t>
                      </a:r>
                      <a:r>
                        <a:rPr lang="es-ES_tradnl" sz="900" baseline="0" dirty="0">
                          <a:latin typeface="Century Gothic" panose="020B0502020202020204" pitchFamily="34" charset="0"/>
                        </a:rPr>
                        <a:t> del mapa de México con el que se apoyaran para responder ¿Dónde esta Coahuila? ¿Quién conoce otro estado? ¿Cómo se llama? ¿Qué viste? </a:t>
                      </a:r>
                      <a:endParaRPr lang="es-ES_tradnl" sz="900" dirty="0">
                        <a:latin typeface="Century Gothic" panose="020B0502020202020204" pitchFamily="34" charset="0"/>
                      </a:endParaRPr>
                    </a:p>
                    <a:p>
                      <a:pPr marL="171450" indent="-171450" algn="just">
                        <a:buFont typeface="Arial" panose="020B0604020202020204" pitchFamily="34" charset="0"/>
                        <a:buChar char="•"/>
                      </a:pPr>
                      <a:r>
                        <a:rPr lang="es-ES_tradnl" sz="900" dirty="0">
                          <a:latin typeface="Century Gothic" panose="020B0502020202020204" pitchFamily="34" charset="0"/>
                        </a:rPr>
                        <a:t>Mencionaran su experiencia al</a:t>
                      </a:r>
                      <a:r>
                        <a:rPr lang="es-ES_tradnl" sz="900" baseline="0" dirty="0">
                          <a:latin typeface="Century Gothic" panose="020B0502020202020204" pitchFamily="34" charset="0"/>
                        </a:rPr>
                        <a:t> viajar a otros estados del país</a:t>
                      </a:r>
                      <a:r>
                        <a:rPr lang="es-ES_tradnl" sz="900" dirty="0">
                          <a:latin typeface="Century Gothic" panose="020B0502020202020204" pitchFamily="34" charset="0"/>
                        </a:rPr>
                        <a:t> (mostraran</a:t>
                      </a:r>
                      <a:r>
                        <a:rPr lang="es-ES_tradnl" sz="900" baseline="0" dirty="0">
                          <a:latin typeface="Century Gothic" panose="020B0502020202020204" pitchFamily="34" charset="0"/>
                        </a:rPr>
                        <a:t> fotografías o dibujo) y observaran el recorrido que realizo para poder llegar a otro estado con ayuda del google maps</a:t>
                      </a:r>
                    </a:p>
                    <a:p>
                      <a:pPr marL="171450" indent="-171450" algn="just">
                        <a:buFont typeface="Arial" panose="020B0604020202020204" pitchFamily="34" charset="0"/>
                        <a:buChar char="•"/>
                      </a:pPr>
                      <a:r>
                        <a:rPr lang="es-ES_tradnl" sz="900" dirty="0">
                          <a:latin typeface="Century Gothic" panose="020B0502020202020204" pitchFamily="34" charset="0"/>
                        </a:rPr>
                        <a:t>Observa una copia de tu acta de nacimiento y en ella ubica donde esta escrito tu nombre, la localidad donde vives y donde se menciona nuestra nacionalidad mexicana. </a:t>
                      </a:r>
                    </a:p>
                    <a:p>
                      <a:pPr marL="171450" indent="-171450" algn="just">
                        <a:buFont typeface="Arial" panose="020B0604020202020204" pitchFamily="34" charset="0"/>
                        <a:buChar char="•"/>
                      </a:pPr>
                      <a:r>
                        <a:rPr lang="es-ES_tradnl" sz="900" dirty="0">
                          <a:latin typeface="Century Gothic" panose="020B0502020202020204" pitchFamily="34" charset="0"/>
                        </a:rPr>
                        <a:t>Concluirán que el la acta de nacimiento</a:t>
                      </a:r>
                      <a:r>
                        <a:rPr lang="es-ES" sz="900" dirty="0">
                          <a:latin typeface="Century Gothic" panose="020B0502020202020204" pitchFamily="34" charset="0"/>
                        </a:rPr>
                        <a:t> es un documento oficial que nos</a:t>
                      </a:r>
                      <a:r>
                        <a:rPr lang="es-ES" sz="900" baseline="0" dirty="0">
                          <a:latin typeface="Century Gothic" panose="020B0502020202020204" pitchFamily="34" charset="0"/>
                        </a:rPr>
                        <a:t> acredita como</a:t>
                      </a:r>
                      <a:r>
                        <a:rPr lang="es-ES" sz="900" dirty="0">
                          <a:latin typeface="Century Gothic" panose="020B0502020202020204" pitchFamily="34" charset="0"/>
                        </a:rPr>
                        <a:t> ciudadanos de nuestro país; México, y que por lo tanto nuestra nacionalidad es Mexicana.</a:t>
                      </a:r>
                      <a:endParaRPr lang="es-ES_tradnl" sz="900" dirty="0">
                        <a:latin typeface="Century Gothic" panose="020B0502020202020204" pitchFamily="34" charset="0"/>
                      </a:endParaRP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0" indent="0" algn="just">
                        <a:buFont typeface="Arial" panose="020B0604020202020204" pitchFamily="34" charset="0"/>
                        <a:buNone/>
                      </a:pPr>
                      <a:endParaRPr lang="es-ES" sz="900" dirty="0">
                        <a:latin typeface="Century Gothic" panose="020B0502020202020204" pitchFamily="34" charset="0"/>
                      </a:endParaRPr>
                    </a:p>
                    <a:p>
                      <a:pPr marL="171450" indent="-171450">
                        <a:buFont typeface="Arial" panose="020B0604020202020204" pitchFamily="34" charset="0"/>
                        <a:buChar char="•"/>
                      </a:pPr>
                      <a:r>
                        <a:rPr lang="es-ES_tradnl" sz="900" dirty="0">
                          <a:latin typeface="Century Gothic" panose="020B0502020202020204" pitchFamily="34" charset="0"/>
                        </a:rPr>
                        <a:t>Imágenes</a:t>
                      </a:r>
                      <a:r>
                        <a:rPr lang="es-ES_tradnl" sz="900" baseline="0" dirty="0">
                          <a:latin typeface="Century Gothic" panose="020B0502020202020204" pitchFamily="34" charset="0"/>
                        </a:rPr>
                        <a:t> de niños haciendo honres a la bandera</a:t>
                      </a:r>
                    </a:p>
                    <a:p>
                      <a:pPr marL="171450" indent="-171450">
                        <a:buFont typeface="Arial" panose="020B0604020202020204" pitchFamily="34" charset="0"/>
                        <a:buChar char="•"/>
                      </a:pPr>
                      <a:endParaRPr lang="es-ES_tradnl" sz="900" baseline="0" dirty="0">
                        <a:latin typeface="Century Gothic" panose="020B0502020202020204" pitchFamily="34" charset="0"/>
                      </a:endParaRPr>
                    </a:p>
                    <a:p>
                      <a:pPr marL="171450" indent="-171450">
                        <a:buFont typeface="Arial" panose="020B0604020202020204" pitchFamily="34" charset="0"/>
                        <a:buChar char="•"/>
                      </a:pPr>
                      <a:endParaRPr lang="es-ES_tradnl" sz="900" baseline="0" dirty="0">
                        <a:latin typeface="Century Gothic" panose="020B0502020202020204" pitchFamily="34" charset="0"/>
                      </a:endParaRPr>
                    </a:p>
                    <a:p>
                      <a:pPr marL="171450" indent="-171450">
                        <a:buFont typeface="Arial" panose="020B0604020202020204" pitchFamily="34" charset="0"/>
                        <a:buChar char="•"/>
                      </a:pPr>
                      <a:endParaRPr lang="es-ES_tradnl" sz="900" baseline="0" dirty="0">
                        <a:latin typeface="Century Gothic" panose="020B0502020202020204" pitchFamily="34" charset="0"/>
                      </a:endParaRPr>
                    </a:p>
                    <a:p>
                      <a:pPr marL="171450" indent="-171450">
                        <a:buFont typeface="Arial" panose="020B0604020202020204" pitchFamily="34" charset="0"/>
                        <a:buChar char="•"/>
                      </a:pPr>
                      <a:r>
                        <a:rPr lang="es-ES_tradnl" sz="900" baseline="0" dirty="0">
                          <a:latin typeface="Century Gothic" panose="020B0502020202020204" pitchFamily="34" charset="0"/>
                        </a:rPr>
                        <a:t>Dibujos de: globo terráqueo, continente americano, país de México, estado de Coahuila </a:t>
                      </a:r>
                    </a:p>
                    <a:p>
                      <a:pPr marL="171450" indent="-171450">
                        <a:buFont typeface="Arial" panose="020B0604020202020204" pitchFamily="34" charset="0"/>
                        <a:buChar char="•"/>
                      </a:pPr>
                      <a:r>
                        <a:rPr lang="es-ES_tradnl" sz="900" baseline="0" dirty="0">
                          <a:latin typeface="Century Gothic" panose="020B0502020202020204" pitchFamily="34" charset="0"/>
                        </a:rPr>
                        <a:t>Hoja de trabajo </a:t>
                      </a:r>
                    </a:p>
                    <a:p>
                      <a:pPr marL="171450" indent="-171450">
                        <a:buFont typeface="Arial" panose="020B0604020202020204" pitchFamily="34" charset="0"/>
                        <a:buChar char="•"/>
                      </a:pPr>
                      <a:endParaRPr lang="es-ES_tradnl" sz="900" baseline="0" dirty="0">
                        <a:latin typeface="Century Gothic" panose="020B0502020202020204" pitchFamily="34" charset="0"/>
                      </a:endParaRPr>
                    </a:p>
                    <a:p>
                      <a:pPr marL="171450" indent="-171450">
                        <a:buFont typeface="Arial" panose="020B0604020202020204" pitchFamily="34" charset="0"/>
                        <a:buChar char="•"/>
                      </a:pPr>
                      <a:r>
                        <a:rPr lang="es-ES_tradnl" sz="900" baseline="0" dirty="0">
                          <a:latin typeface="Century Gothic" panose="020B0502020202020204" pitchFamily="34" charset="0"/>
                        </a:rPr>
                        <a:t>Recortes de revistas </a:t>
                      </a:r>
                    </a:p>
                    <a:p>
                      <a:pPr marL="171450" indent="-171450">
                        <a:buFont typeface="Arial" panose="020B0604020202020204" pitchFamily="34" charset="0"/>
                        <a:buChar char="•"/>
                      </a:pPr>
                      <a:r>
                        <a:rPr lang="es-ES_tradnl" sz="900" baseline="0" dirty="0">
                          <a:latin typeface="Century Gothic" panose="020B0502020202020204" pitchFamily="34" charset="0"/>
                        </a:rPr>
                        <a:t>Hoja de trabajo México es….</a:t>
                      </a:r>
                    </a:p>
                    <a:p>
                      <a:pPr marL="171450" indent="-171450">
                        <a:buFont typeface="Arial" panose="020B0604020202020204" pitchFamily="34" charset="0"/>
                        <a:buChar char="•"/>
                      </a:pPr>
                      <a:r>
                        <a:rPr lang="es-ES_tradnl" sz="900" baseline="0" dirty="0">
                          <a:latin typeface="Century Gothic" panose="020B0502020202020204" pitchFamily="34" charset="0"/>
                        </a:rPr>
                        <a:t>Hoja de trabajo Soy mexicano por…</a:t>
                      </a:r>
                    </a:p>
                    <a:p>
                      <a:pPr marL="171450" indent="-171450">
                        <a:buFont typeface="Arial" panose="020B0604020202020204" pitchFamily="34" charset="0"/>
                        <a:buChar char="•"/>
                      </a:pPr>
                      <a:endParaRPr lang="es-ES_tradnl" sz="900" baseline="0" dirty="0">
                        <a:latin typeface="Century Gothic" panose="020B0502020202020204" pitchFamily="34" charset="0"/>
                      </a:endParaRPr>
                    </a:p>
                    <a:p>
                      <a:pPr marL="171450" indent="-171450">
                        <a:buFont typeface="Arial" panose="020B0604020202020204" pitchFamily="34" charset="0"/>
                        <a:buChar char="•"/>
                      </a:pPr>
                      <a:endParaRPr lang="es-ES_tradnl" sz="900" baseline="0" dirty="0">
                        <a:latin typeface="Century Gothic" panose="020B0502020202020204" pitchFamily="34" charset="0"/>
                      </a:endParaRPr>
                    </a:p>
                    <a:p>
                      <a:pPr marL="171450" indent="-171450">
                        <a:buFont typeface="Arial" panose="020B0604020202020204" pitchFamily="34" charset="0"/>
                        <a:buChar char="•"/>
                      </a:pPr>
                      <a:r>
                        <a:rPr lang="es-ES_tradnl" sz="900" baseline="0" dirty="0">
                          <a:latin typeface="Century Gothic" panose="020B0502020202020204" pitchFamily="34" charset="0"/>
                        </a:rPr>
                        <a:t>Proyector</a:t>
                      </a:r>
                    </a:p>
                    <a:p>
                      <a:pPr marL="171450" indent="-171450">
                        <a:buFont typeface="Arial" panose="020B0604020202020204" pitchFamily="34" charset="0"/>
                        <a:buChar char="•"/>
                      </a:pPr>
                      <a:r>
                        <a:rPr lang="es-ES_tradnl" sz="900" baseline="0" dirty="0">
                          <a:latin typeface="Century Gothic" panose="020B0502020202020204" pitchFamily="34" charset="0"/>
                        </a:rPr>
                        <a:t>Fotografías o dibujos de viajes a otros estados del país</a:t>
                      </a:r>
                    </a:p>
                    <a:p>
                      <a:pPr marL="171450" indent="-171450">
                        <a:buFont typeface="Arial" panose="020B0604020202020204" pitchFamily="34" charset="0"/>
                        <a:buChar char="•"/>
                      </a:pPr>
                      <a:r>
                        <a:rPr lang="es-ES_tradnl" sz="900" baseline="0" dirty="0">
                          <a:latin typeface="Century Gothic" panose="020B0502020202020204" pitchFamily="34" charset="0"/>
                        </a:rPr>
                        <a:t>Copia del acta de nacimiento </a:t>
                      </a:r>
                    </a:p>
                    <a:p>
                      <a:pPr marL="171450" indent="-171450">
                        <a:buFont typeface="Arial" panose="020B0604020202020204" pitchFamily="34" charset="0"/>
                        <a:buChar char="•"/>
                      </a:pPr>
                      <a:endParaRPr lang="es-ES_tradnl" sz="900" baseline="0" dirty="0">
                        <a:latin typeface="Century Gothic" panose="020B0502020202020204" pitchFamily="34" charset="0"/>
                      </a:endParaRP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3082835424"/>
                  </a:ext>
                </a:extLst>
              </a:tr>
            </a:tbl>
          </a:graphicData>
        </a:graphic>
      </p:graphicFrame>
      <p:pic>
        <p:nvPicPr>
          <p:cNvPr id="18" name="Imagen 17">
            <a:extLst>
              <a:ext uri="{FF2B5EF4-FFF2-40B4-BE49-F238E27FC236}">
                <a16:creationId xmlns:a16="http://schemas.microsoft.com/office/drawing/2014/main" id="{E281DA70-D8EE-1203-B9E0-345FF1967536}"/>
              </a:ext>
            </a:extLst>
          </p:cNvPr>
          <p:cNvPicPr>
            <a:picLocks noChangeAspect="1"/>
          </p:cNvPicPr>
          <p:nvPr/>
        </p:nvPicPr>
        <p:blipFill rotWithShape="1">
          <a:blip r:embed="rId3"/>
          <a:srcRect b="33518"/>
          <a:stretch/>
        </p:blipFill>
        <p:spPr>
          <a:xfrm>
            <a:off x="990600" y="175844"/>
            <a:ext cx="7162800" cy="778689"/>
          </a:xfrm>
          <a:prstGeom prst="rect">
            <a:avLst/>
          </a:prstGeom>
        </p:spPr>
      </p:pic>
    </p:spTree>
    <p:extLst>
      <p:ext uri="{BB962C8B-B14F-4D97-AF65-F5344CB8AC3E}">
        <p14:creationId xmlns:p14="http://schemas.microsoft.com/office/powerpoint/2010/main" val="150080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97;p3">
            <a:extLst>
              <a:ext uri="{FF2B5EF4-FFF2-40B4-BE49-F238E27FC236}">
                <a16:creationId xmlns:a16="http://schemas.microsoft.com/office/drawing/2014/main" id="{D849233D-70F8-B102-762C-6A77B1811959}"/>
              </a:ext>
            </a:extLst>
          </p:cNvPr>
          <p:cNvPicPr preferRelativeResize="0"/>
          <p:nvPr/>
        </p:nvPicPr>
        <p:blipFill rotWithShape="1">
          <a:blip r:embed="rId2">
            <a:alphaModFix/>
          </a:blip>
          <a:srcRect t="16471"/>
          <a:stretch/>
        </p:blipFill>
        <p:spPr>
          <a:xfrm rot="5400000">
            <a:off x="1144130" y="-1141872"/>
            <a:ext cx="6858000" cy="9141743"/>
          </a:xfrm>
          <a:prstGeom prst="rect">
            <a:avLst/>
          </a:prstGeom>
          <a:noFill/>
          <a:ln>
            <a:noFill/>
          </a:ln>
        </p:spPr>
      </p:pic>
      <p:sp>
        <p:nvSpPr>
          <p:cNvPr id="5" name="Elipse 4">
            <a:extLst>
              <a:ext uri="{FF2B5EF4-FFF2-40B4-BE49-F238E27FC236}">
                <a16:creationId xmlns:a16="http://schemas.microsoft.com/office/drawing/2014/main" id="{318D1043-575C-E484-FC49-53DC2995DE60}"/>
              </a:ext>
            </a:extLst>
          </p:cNvPr>
          <p:cNvSpPr/>
          <p:nvPr/>
        </p:nvSpPr>
        <p:spPr>
          <a:xfrm>
            <a:off x="87705"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 name="Elipse 5">
            <a:extLst>
              <a:ext uri="{FF2B5EF4-FFF2-40B4-BE49-F238E27FC236}">
                <a16:creationId xmlns:a16="http://schemas.microsoft.com/office/drawing/2014/main" id="{0AE40587-8A2D-AA10-F710-C806C2C65AEE}"/>
              </a:ext>
            </a:extLst>
          </p:cNvPr>
          <p:cNvSpPr/>
          <p:nvPr/>
        </p:nvSpPr>
        <p:spPr>
          <a:xfrm>
            <a:off x="374068"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 name="Elipse 6">
            <a:extLst>
              <a:ext uri="{FF2B5EF4-FFF2-40B4-BE49-F238E27FC236}">
                <a16:creationId xmlns:a16="http://schemas.microsoft.com/office/drawing/2014/main" id="{1F43A2AD-7F95-11C0-1042-A6DB28C5B69B}"/>
              </a:ext>
            </a:extLst>
          </p:cNvPr>
          <p:cNvSpPr/>
          <p:nvPr/>
        </p:nvSpPr>
        <p:spPr>
          <a:xfrm>
            <a:off x="666638"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 name="Elipse 7">
            <a:extLst>
              <a:ext uri="{FF2B5EF4-FFF2-40B4-BE49-F238E27FC236}">
                <a16:creationId xmlns:a16="http://schemas.microsoft.com/office/drawing/2014/main" id="{BD3D737C-8584-5779-20BE-65A31FD114B9}"/>
              </a:ext>
            </a:extLst>
          </p:cNvPr>
          <p:cNvSpPr/>
          <p:nvPr/>
        </p:nvSpPr>
        <p:spPr>
          <a:xfrm>
            <a:off x="955941"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 name="Elipse 8">
            <a:extLst>
              <a:ext uri="{FF2B5EF4-FFF2-40B4-BE49-F238E27FC236}">
                <a16:creationId xmlns:a16="http://schemas.microsoft.com/office/drawing/2014/main" id="{63EC98C6-85DC-6241-DC6D-492441552243}"/>
              </a:ext>
            </a:extLst>
          </p:cNvPr>
          <p:cNvSpPr/>
          <p:nvPr/>
        </p:nvSpPr>
        <p:spPr>
          <a:xfrm>
            <a:off x="1239312"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 name="Elipse 12">
            <a:extLst>
              <a:ext uri="{FF2B5EF4-FFF2-40B4-BE49-F238E27FC236}">
                <a16:creationId xmlns:a16="http://schemas.microsoft.com/office/drawing/2014/main" id="{F3379994-6807-9CB9-A5B9-0D40B095A8D0}"/>
              </a:ext>
            </a:extLst>
          </p:cNvPr>
          <p:cNvSpPr/>
          <p:nvPr/>
        </p:nvSpPr>
        <p:spPr>
          <a:xfrm>
            <a:off x="1522684"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5" name="Elipse 24">
            <a:extLst>
              <a:ext uri="{FF2B5EF4-FFF2-40B4-BE49-F238E27FC236}">
                <a16:creationId xmlns:a16="http://schemas.microsoft.com/office/drawing/2014/main" id="{2B5083E4-B9E3-11E8-BC23-1BA290BC068E}"/>
              </a:ext>
            </a:extLst>
          </p:cNvPr>
          <p:cNvSpPr/>
          <p:nvPr/>
        </p:nvSpPr>
        <p:spPr>
          <a:xfrm>
            <a:off x="1764053"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6" name="Elipse 25">
            <a:extLst>
              <a:ext uri="{FF2B5EF4-FFF2-40B4-BE49-F238E27FC236}">
                <a16:creationId xmlns:a16="http://schemas.microsoft.com/office/drawing/2014/main" id="{F7424C63-E32D-9741-20CC-74EBACACB676}"/>
              </a:ext>
            </a:extLst>
          </p:cNvPr>
          <p:cNvSpPr/>
          <p:nvPr/>
        </p:nvSpPr>
        <p:spPr>
          <a:xfrm>
            <a:off x="2050416"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7" name="Elipse 26">
            <a:extLst>
              <a:ext uri="{FF2B5EF4-FFF2-40B4-BE49-F238E27FC236}">
                <a16:creationId xmlns:a16="http://schemas.microsoft.com/office/drawing/2014/main" id="{234F0036-D84E-D78D-68E8-9DE896BCAB71}"/>
              </a:ext>
            </a:extLst>
          </p:cNvPr>
          <p:cNvSpPr/>
          <p:nvPr/>
        </p:nvSpPr>
        <p:spPr>
          <a:xfrm>
            <a:off x="2342987"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8" name="Elipse 27">
            <a:extLst>
              <a:ext uri="{FF2B5EF4-FFF2-40B4-BE49-F238E27FC236}">
                <a16:creationId xmlns:a16="http://schemas.microsoft.com/office/drawing/2014/main" id="{BB6E2F62-0379-7DD1-FC85-5EE5F94D534B}"/>
              </a:ext>
            </a:extLst>
          </p:cNvPr>
          <p:cNvSpPr/>
          <p:nvPr/>
        </p:nvSpPr>
        <p:spPr>
          <a:xfrm>
            <a:off x="2632290"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9" name="Elipse 28">
            <a:extLst>
              <a:ext uri="{FF2B5EF4-FFF2-40B4-BE49-F238E27FC236}">
                <a16:creationId xmlns:a16="http://schemas.microsoft.com/office/drawing/2014/main" id="{C12705B0-825C-3566-139D-3948B2F7EEF5}"/>
              </a:ext>
            </a:extLst>
          </p:cNvPr>
          <p:cNvSpPr/>
          <p:nvPr/>
        </p:nvSpPr>
        <p:spPr>
          <a:xfrm>
            <a:off x="2915661"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0" name="Elipse 29">
            <a:extLst>
              <a:ext uri="{FF2B5EF4-FFF2-40B4-BE49-F238E27FC236}">
                <a16:creationId xmlns:a16="http://schemas.microsoft.com/office/drawing/2014/main" id="{EE836B36-C595-85FB-476E-3C5B7012D62A}"/>
              </a:ext>
            </a:extLst>
          </p:cNvPr>
          <p:cNvSpPr/>
          <p:nvPr/>
        </p:nvSpPr>
        <p:spPr>
          <a:xfrm>
            <a:off x="3199032"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1" name="Elipse 30">
            <a:extLst>
              <a:ext uri="{FF2B5EF4-FFF2-40B4-BE49-F238E27FC236}">
                <a16:creationId xmlns:a16="http://schemas.microsoft.com/office/drawing/2014/main" id="{5912F09A-1056-3C07-BF02-286A3B5F0B11}"/>
              </a:ext>
            </a:extLst>
          </p:cNvPr>
          <p:cNvSpPr/>
          <p:nvPr/>
        </p:nvSpPr>
        <p:spPr>
          <a:xfrm>
            <a:off x="3450508"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2" name="Elipse 31">
            <a:extLst>
              <a:ext uri="{FF2B5EF4-FFF2-40B4-BE49-F238E27FC236}">
                <a16:creationId xmlns:a16="http://schemas.microsoft.com/office/drawing/2014/main" id="{0D13FF62-9DB3-66DD-D064-061EE4C197C2}"/>
              </a:ext>
            </a:extLst>
          </p:cNvPr>
          <p:cNvSpPr/>
          <p:nvPr/>
        </p:nvSpPr>
        <p:spPr>
          <a:xfrm>
            <a:off x="3736871"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3" name="Elipse 32">
            <a:extLst>
              <a:ext uri="{FF2B5EF4-FFF2-40B4-BE49-F238E27FC236}">
                <a16:creationId xmlns:a16="http://schemas.microsoft.com/office/drawing/2014/main" id="{95D68187-A90C-3BB3-FA01-4130A079619C}"/>
              </a:ext>
            </a:extLst>
          </p:cNvPr>
          <p:cNvSpPr/>
          <p:nvPr/>
        </p:nvSpPr>
        <p:spPr>
          <a:xfrm>
            <a:off x="4029442"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4" name="Elipse 33">
            <a:extLst>
              <a:ext uri="{FF2B5EF4-FFF2-40B4-BE49-F238E27FC236}">
                <a16:creationId xmlns:a16="http://schemas.microsoft.com/office/drawing/2014/main" id="{FCEE553A-1666-C71B-F33D-807AEBFC8F27}"/>
              </a:ext>
            </a:extLst>
          </p:cNvPr>
          <p:cNvSpPr/>
          <p:nvPr/>
        </p:nvSpPr>
        <p:spPr>
          <a:xfrm>
            <a:off x="4318745"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5" name="Elipse 34">
            <a:extLst>
              <a:ext uri="{FF2B5EF4-FFF2-40B4-BE49-F238E27FC236}">
                <a16:creationId xmlns:a16="http://schemas.microsoft.com/office/drawing/2014/main" id="{2FC1F708-3898-4BFC-20D9-11CC6EAE06E3}"/>
              </a:ext>
            </a:extLst>
          </p:cNvPr>
          <p:cNvSpPr/>
          <p:nvPr/>
        </p:nvSpPr>
        <p:spPr>
          <a:xfrm>
            <a:off x="4602116"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6" name="Elipse 55">
            <a:extLst>
              <a:ext uri="{FF2B5EF4-FFF2-40B4-BE49-F238E27FC236}">
                <a16:creationId xmlns:a16="http://schemas.microsoft.com/office/drawing/2014/main" id="{E59D4968-FC3F-B245-6F7E-B5F64658832D}"/>
              </a:ext>
            </a:extLst>
          </p:cNvPr>
          <p:cNvSpPr/>
          <p:nvPr/>
        </p:nvSpPr>
        <p:spPr>
          <a:xfrm>
            <a:off x="4856705"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7" name="Elipse 56">
            <a:extLst>
              <a:ext uri="{FF2B5EF4-FFF2-40B4-BE49-F238E27FC236}">
                <a16:creationId xmlns:a16="http://schemas.microsoft.com/office/drawing/2014/main" id="{F17049B5-478D-715A-8975-F3C22AC997D5}"/>
              </a:ext>
            </a:extLst>
          </p:cNvPr>
          <p:cNvSpPr/>
          <p:nvPr/>
        </p:nvSpPr>
        <p:spPr>
          <a:xfrm>
            <a:off x="5143068"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8" name="Elipse 57">
            <a:extLst>
              <a:ext uri="{FF2B5EF4-FFF2-40B4-BE49-F238E27FC236}">
                <a16:creationId xmlns:a16="http://schemas.microsoft.com/office/drawing/2014/main" id="{BE57063F-5212-9F0A-A994-179175CC2DE5}"/>
              </a:ext>
            </a:extLst>
          </p:cNvPr>
          <p:cNvSpPr/>
          <p:nvPr/>
        </p:nvSpPr>
        <p:spPr>
          <a:xfrm>
            <a:off x="5435638"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9" name="Elipse 58">
            <a:extLst>
              <a:ext uri="{FF2B5EF4-FFF2-40B4-BE49-F238E27FC236}">
                <a16:creationId xmlns:a16="http://schemas.microsoft.com/office/drawing/2014/main" id="{41655048-031B-3FFD-1D25-029D024FD7E3}"/>
              </a:ext>
            </a:extLst>
          </p:cNvPr>
          <p:cNvSpPr/>
          <p:nvPr/>
        </p:nvSpPr>
        <p:spPr>
          <a:xfrm>
            <a:off x="5724941"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0" name="Elipse 59">
            <a:extLst>
              <a:ext uri="{FF2B5EF4-FFF2-40B4-BE49-F238E27FC236}">
                <a16:creationId xmlns:a16="http://schemas.microsoft.com/office/drawing/2014/main" id="{1D20854C-B7C6-6E7D-CC7A-A9A51634BF52}"/>
              </a:ext>
            </a:extLst>
          </p:cNvPr>
          <p:cNvSpPr/>
          <p:nvPr/>
        </p:nvSpPr>
        <p:spPr>
          <a:xfrm>
            <a:off x="6008312"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1" name="Elipse 60">
            <a:extLst>
              <a:ext uri="{FF2B5EF4-FFF2-40B4-BE49-F238E27FC236}">
                <a16:creationId xmlns:a16="http://schemas.microsoft.com/office/drawing/2014/main" id="{1A97D954-2E44-8D70-8D0F-097713EDC33B}"/>
              </a:ext>
            </a:extLst>
          </p:cNvPr>
          <p:cNvSpPr/>
          <p:nvPr/>
        </p:nvSpPr>
        <p:spPr>
          <a:xfrm>
            <a:off x="6291684"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2" name="Elipse 61">
            <a:extLst>
              <a:ext uri="{FF2B5EF4-FFF2-40B4-BE49-F238E27FC236}">
                <a16:creationId xmlns:a16="http://schemas.microsoft.com/office/drawing/2014/main" id="{76DBF4A6-410E-93F2-958A-DF1B70B570B9}"/>
              </a:ext>
            </a:extLst>
          </p:cNvPr>
          <p:cNvSpPr/>
          <p:nvPr/>
        </p:nvSpPr>
        <p:spPr>
          <a:xfrm>
            <a:off x="6533053"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3" name="Elipse 62">
            <a:extLst>
              <a:ext uri="{FF2B5EF4-FFF2-40B4-BE49-F238E27FC236}">
                <a16:creationId xmlns:a16="http://schemas.microsoft.com/office/drawing/2014/main" id="{904CD8E4-E0D2-6D0E-63C3-68C1AC8C3F6A}"/>
              </a:ext>
            </a:extLst>
          </p:cNvPr>
          <p:cNvSpPr/>
          <p:nvPr/>
        </p:nvSpPr>
        <p:spPr>
          <a:xfrm>
            <a:off x="6819416"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4" name="Elipse 63">
            <a:extLst>
              <a:ext uri="{FF2B5EF4-FFF2-40B4-BE49-F238E27FC236}">
                <a16:creationId xmlns:a16="http://schemas.microsoft.com/office/drawing/2014/main" id="{32E902F9-52D2-59DF-9A33-EDA1B07BD360}"/>
              </a:ext>
            </a:extLst>
          </p:cNvPr>
          <p:cNvSpPr/>
          <p:nvPr/>
        </p:nvSpPr>
        <p:spPr>
          <a:xfrm>
            <a:off x="7111987"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5" name="Elipse 64">
            <a:extLst>
              <a:ext uri="{FF2B5EF4-FFF2-40B4-BE49-F238E27FC236}">
                <a16:creationId xmlns:a16="http://schemas.microsoft.com/office/drawing/2014/main" id="{4AD1A24F-370D-4510-8B1F-17CD88F4EEBD}"/>
              </a:ext>
            </a:extLst>
          </p:cNvPr>
          <p:cNvSpPr/>
          <p:nvPr/>
        </p:nvSpPr>
        <p:spPr>
          <a:xfrm>
            <a:off x="7401290"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6" name="Elipse 65">
            <a:extLst>
              <a:ext uri="{FF2B5EF4-FFF2-40B4-BE49-F238E27FC236}">
                <a16:creationId xmlns:a16="http://schemas.microsoft.com/office/drawing/2014/main" id="{89F06C51-812C-29BA-0FEB-5989720C9F0B}"/>
              </a:ext>
            </a:extLst>
          </p:cNvPr>
          <p:cNvSpPr/>
          <p:nvPr/>
        </p:nvSpPr>
        <p:spPr>
          <a:xfrm>
            <a:off x="7684661"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7" name="Elipse 66">
            <a:extLst>
              <a:ext uri="{FF2B5EF4-FFF2-40B4-BE49-F238E27FC236}">
                <a16:creationId xmlns:a16="http://schemas.microsoft.com/office/drawing/2014/main" id="{5174C532-86AF-2D46-10D7-3BCB5B9F39BE}"/>
              </a:ext>
            </a:extLst>
          </p:cNvPr>
          <p:cNvSpPr/>
          <p:nvPr/>
        </p:nvSpPr>
        <p:spPr>
          <a:xfrm>
            <a:off x="7968032"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8" name="Elipse 67">
            <a:extLst>
              <a:ext uri="{FF2B5EF4-FFF2-40B4-BE49-F238E27FC236}">
                <a16:creationId xmlns:a16="http://schemas.microsoft.com/office/drawing/2014/main" id="{2D13F0EE-E86E-DF7B-86EF-1E1BE67E4AF2}"/>
              </a:ext>
            </a:extLst>
          </p:cNvPr>
          <p:cNvSpPr/>
          <p:nvPr/>
        </p:nvSpPr>
        <p:spPr>
          <a:xfrm>
            <a:off x="8219508"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9" name="Elipse 68">
            <a:extLst>
              <a:ext uri="{FF2B5EF4-FFF2-40B4-BE49-F238E27FC236}">
                <a16:creationId xmlns:a16="http://schemas.microsoft.com/office/drawing/2014/main" id="{02E397BE-AFC7-E779-78E6-67E2A58E277A}"/>
              </a:ext>
            </a:extLst>
          </p:cNvPr>
          <p:cNvSpPr/>
          <p:nvPr/>
        </p:nvSpPr>
        <p:spPr>
          <a:xfrm>
            <a:off x="8505871"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0" name="Elipse 69">
            <a:extLst>
              <a:ext uri="{FF2B5EF4-FFF2-40B4-BE49-F238E27FC236}">
                <a16:creationId xmlns:a16="http://schemas.microsoft.com/office/drawing/2014/main" id="{98AC5A70-9EB0-802F-83C2-1A6C8B016F28}"/>
              </a:ext>
            </a:extLst>
          </p:cNvPr>
          <p:cNvSpPr/>
          <p:nvPr/>
        </p:nvSpPr>
        <p:spPr>
          <a:xfrm>
            <a:off x="8798442"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3" name="Elipse 72">
            <a:extLst>
              <a:ext uri="{FF2B5EF4-FFF2-40B4-BE49-F238E27FC236}">
                <a16:creationId xmlns:a16="http://schemas.microsoft.com/office/drawing/2014/main" id="{4E1A57F6-EBB4-438B-E7C1-D229F73F8DA3}"/>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4" name="Elipse 73">
            <a:extLst>
              <a:ext uri="{FF2B5EF4-FFF2-40B4-BE49-F238E27FC236}">
                <a16:creationId xmlns:a16="http://schemas.microsoft.com/office/drawing/2014/main" id="{2A63AF0A-465B-40FE-BECC-FB7020067D2C}"/>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5" name="Elipse 74">
            <a:extLst>
              <a:ext uri="{FF2B5EF4-FFF2-40B4-BE49-F238E27FC236}">
                <a16:creationId xmlns:a16="http://schemas.microsoft.com/office/drawing/2014/main" id="{8C8591D8-D16E-17FA-031F-9A5C5E64BDB4}"/>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6" name="Elipse 75">
            <a:extLst>
              <a:ext uri="{FF2B5EF4-FFF2-40B4-BE49-F238E27FC236}">
                <a16:creationId xmlns:a16="http://schemas.microsoft.com/office/drawing/2014/main" id="{8EB96A29-C479-DA0C-8E0E-58D026658A34}"/>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7" name="Elipse 76">
            <a:extLst>
              <a:ext uri="{FF2B5EF4-FFF2-40B4-BE49-F238E27FC236}">
                <a16:creationId xmlns:a16="http://schemas.microsoft.com/office/drawing/2014/main" id="{F137364C-9718-DB1E-DB50-CAF775B62357}"/>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8" name="Elipse 77">
            <a:extLst>
              <a:ext uri="{FF2B5EF4-FFF2-40B4-BE49-F238E27FC236}">
                <a16:creationId xmlns:a16="http://schemas.microsoft.com/office/drawing/2014/main" id="{38A610CF-44D2-DE6C-648D-1AE335EB3297}"/>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9" name="Elipse 78">
            <a:extLst>
              <a:ext uri="{FF2B5EF4-FFF2-40B4-BE49-F238E27FC236}">
                <a16:creationId xmlns:a16="http://schemas.microsoft.com/office/drawing/2014/main" id="{B556E4E6-8900-5F0E-CB76-C8977C868A6E}"/>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0" name="Elipse 79">
            <a:extLst>
              <a:ext uri="{FF2B5EF4-FFF2-40B4-BE49-F238E27FC236}">
                <a16:creationId xmlns:a16="http://schemas.microsoft.com/office/drawing/2014/main" id="{0204031B-148C-37EA-DE6F-583CB3F3F2FF}"/>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1" name="Elipse 80">
            <a:extLst>
              <a:ext uri="{FF2B5EF4-FFF2-40B4-BE49-F238E27FC236}">
                <a16:creationId xmlns:a16="http://schemas.microsoft.com/office/drawing/2014/main" id="{92FF9F25-69D3-7DB7-50C0-442EDBE1D48C}"/>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2" name="Elipse 81">
            <a:extLst>
              <a:ext uri="{FF2B5EF4-FFF2-40B4-BE49-F238E27FC236}">
                <a16:creationId xmlns:a16="http://schemas.microsoft.com/office/drawing/2014/main" id="{0FB3E369-4F83-B13C-567D-D8D271DD0F56}"/>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3" name="Elipse 82">
            <a:extLst>
              <a:ext uri="{FF2B5EF4-FFF2-40B4-BE49-F238E27FC236}">
                <a16:creationId xmlns:a16="http://schemas.microsoft.com/office/drawing/2014/main" id="{1CA11624-55AF-FA46-DD84-9A22782213A4}"/>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4" name="Elipse 83">
            <a:extLst>
              <a:ext uri="{FF2B5EF4-FFF2-40B4-BE49-F238E27FC236}">
                <a16:creationId xmlns:a16="http://schemas.microsoft.com/office/drawing/2014/main" id="{16875F2D-BDD6-FF28-1B07-E99A34A56E0B}"/>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5" name="Elipse 84">
            <a:extLst>
              <a:ext uri="{FF2B5EF4-FFF2-40B4-BE49-F238E27FC236}">
                <a16:creationId xmlns:a16="http://schemas.microsoft.com/office/drawing/2014/main" id="{2BEEEA4D-4906-B5F9-EB21-9A0CE38FA0F3}"/>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6" name="Elipse 85">
            <a:extLst>
              <a:ext uri="{FF2B5EF4-FFF2-40B4-BE49-F238E27FC236}">
                <a16:creationId xmlns:a16="http://schemas.microsoft.com/office/drawing/2014/main" id="{2F7D4D4C-402E-1256-F6F0-FC3709CF1A6A}"/>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7" name="Elipse 86">
            <a:extLst>
              <a:ext uri="{FF2B5EF4-FFF2-40B4-BE49-F238E27FC236}">
                <a16:creationId xmlns:a16="http://schemas.microsoft.com/office/drawing/2014/main" id="{CAE9BA51-E15A-CF9C-6459-4CD75FECA027}"/>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8" name="Elipse 87">
            <a:extLst>
              <a:ext uri="{FF2B5EF4-FFF2-40B4-BE49-F238E27FC236}">
                <a16:creationId xmlns:a16="http://schemas.microsoft.com/office/drawing/2014/main" id="{B40C8915-B234-08A4-144F-3F71D524B131}"/>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9" name="Elipse 88">
            <a:extLst>
              <a:ext uri="{FF2B5EF4-FFF2-40B4-BE49-F238E27FC236}">
                <a16:creationId xmlns:a16="http://schemas.microsoft.com/office/drawing/2014/main" id="{00938319-41D2-F525-12E9-83F38B76146C}"/>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0" name="Elipse 89">
            <a:extLst>
              <a:ext uri="{FF2B5EF4-FFF2-40B4-BE49-F238E27FC236}">
                <a16:creationId xmlns:a16="http://schemas.microsoft.com/office/drawing/2014/main" id="{5D0649D2-C935-4348-CD33-346B665A4AFB}"/>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1" name="Elipse 90">
            <a:extLst>
              <a:ext uri="{FF2B5EF4-FFF2-40B4-BE49-F238E27FC236}">
                <a16:creationId xmlns:a16="http://schemas.microsoft.com/office/drawing/2014/main" id="{439D6FCD-E970-F6D0-9253-0B69F37FB139}"/>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2" name="Elipse 91">
            <a:extLst>
              <a:ext uri="{FF2B5EF4-FFF2-40B4-BE49-F238E27FC236}">
                <a16:creationId xmlns:a16="http://schemas.microsoft.com/office/drawing/2014/main" id="{7E8F5F6E-880B-45D0-A410-BC36BA15E683}"/>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3" name="Elipse 92">
            <a:extLst>
              <a:ext uri="{FF2B5EF4-FFF2-40B4-BE49-F238E27FC236}">
                <a16:creationId xmlns:a16="http://schemas.microsoft.com/office/drawing/2014/main" id="{EEECA484-622E-511A-09B7-F1F8BF909651}"/>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4" name="Elipse 93">
            <a:extLst>
              <a:ext uri="{FF2B5EF4-FFF2-40B4-BE49-F238E27FC236}">
                <a16:creationId xmlns:a16="http://schemas.microsoft.com/office/drawing/2014/main" id="{A1930346-7F0E-FA9F-4874-E9DCF69496AD}"/>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5" name="Elipse 94">
            <a:extLst>
              <a:ext uri="{FF2B5EF4-FFF2-40B4-BE49-F238E27FC236}">
                <a16:creationId xmlns:a16="http://schemas.microsoft.com/office/drawing/2014/main" id="{5904FF4F-5912-F68A-CE4E-D5B97066AF04}"/>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6" name="Elipse 95">
            <a:extLst>
              <a:ext uri="{FF2B5EF4-FFF2-40B4-BE49-F238E27FC236}">
                <a16:creationId xmlns:a16="http://schemas.microsoft.com/office/drawing/2014/main" id="{61C37D32-D02B-59B6-0A28-0628963E82D0}"/>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7" name="Elipse 96">
            <a:extLst>
              <a:ext uri="{FF2B5EF4-FFF2-40B4-BE49-F238E27FC236}">
                <a16:creationId xmlns:a16="http://schemas.microsoft.com/office/drawing/2014/main" id="{CAF3CF0C-1144-6088-E833-18C052B65008}"/>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8" name="Elipse 97">
            <a:extLst>
              <a:ext uri="{FF2B5EF4-FFF2-40B4-BE49-F238E27FC236}">
                <a16:creationId xmlns:a16="http://schemas.microsoft.com/office/drawing/2014/main" id="{B5CAAFF9-AF1E-5E01-037A-EB61087E64DF}"/>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9" name="Elipse 98">
            <a:extLst>
              <a:ext uri="{FF2B5EF4-FFF2-40B4-BE49-F238E27FC236}">
                <a16:creationId xmlns:a16="http://schemas.microsoft.com/office/drawing/2014/main" id="{4DCF64EA-C137-5403-F20B-A66DF9376E23}"/>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0" name="Elipse 99">
            <a:extLst>
              <a:ext uri="{FF2B5EF4-FFF2-40B4-BE49-F238E27FC236}">
                <a16:creationId xmlns:a16="http://schemas.microsoft.com/office/drawing/2014/main" id="{8143C136-2638-80DA-6480-6B33140B52A5}"/>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1" name="Elipse 100">
            <a:extLst>
              <a:ext uri="{FF2B5EF4-FFF2-40B4-BE49-F238E27FC236}">
                <a16:creationId xmlns:a16="http://schemas.microsoft.com/office/drawing/2014/main" id="{221B09F6-E22D-C95B-1F71-6B1C744D8F18}"/>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2" name="Elipse 101">
            <a:extLst>
              <a:ext uri="{FF2B5EF4-FFF2-40B4-BE49-F238E27FC236}">
                <a16:creationId xmlns:a16="http://schemas.microsoft.com/office/drawing/2014/main" id="{2CDAC66C-940E-59F4-5A12-295E9CFC440B}"/>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3" name="Elipse 102">
            <a:extLst>
              <a:ext uri="{FF2B5EF4-FFF2-40B4-BE49-F238E27FC236}">
                <a16:creationId xmlns:a16="http://schemas.microsoft.com/office/drawing/2014/main" id="{610777B7-B018-2155-C396-ED795BEE8168}"/>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4" name="Elipse 103">
            <a:extLst>
              <a:ext uri="{FF2B5EF4-FFF2-40B4-BE49-F238E27FC236}">
                <a16:creationId xmlns:a16="http://schemas.microsoft.com/office/drawing/2014/main" id="{5C294276-FEAE-F9CF-45EA-2AAD4168A2AC}"/>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aphicFrame>
        <p:nvGraphicFramePr>
          <p:cNvPr id="14" name="Tabla 13">
            <a:extLst>
              <a:ext uri="{FF2B5EF4-FFF2-40B4-BE49-F238E27FC236}">
                <a16:creationId xmlns:a16="http://schemas.microsoft.com/office/drawing/2014/main" id="{2F23527D-5096-3129-6520-4DCD2DB9491E}"/>
              </a:ext>
            </a:extLst>
          </p:cNvPr>
          <p:cNvGraphicFramePr>
            <a:graphicFrameLocks noGrp="1"/>
          </p:cNvGraphicFramePr>
          <p:nvPr>
            <p:extLst>
              <p:ext uri="{D42A27DB-BD31-4B8C-83A1-F6EECF244321}">
                <p14:modId xmlns:p14="http://schemas.microsoft.com/office/powerpoint/2010/main" val="845951735"/>
              </p:ext>
            </p:extLst>
          </p:nvPr>
        </p:nvGraphicFramePr>
        <p:xfrm>
          <a:off x="512893" y="960403"/>
          <a:ext cx="8039102" cy="4815840"/>
        </p:xfrm>
        <a:graphic>
          <a:graphicData uri="http://schemas.openxmlformats.org/drawingml/2006/table">
            <a:tbl>
              <a:tblPr firstRow="1" bandRow="1">
                <a:tableStyleId>{5940675A-B579-460E-94D1-54222C63F5DA}</a:tableStyleId>
              </a:tblPr>
              <a:tblGrid>
                <a:gridCol w="1304883">
                  <a:extLst>
                    <a:ext uri="{9D8B030D-6E8A-4147-A177-3AD203B41FA5}">
                      <a16:colId xmlns:a16="http://schemas.microsoft.com/office/drawing/2014/main" val="3016853279"/>
                    </a:ext>
                  </a:extLst>
                </a:gridCol>
                <a:gridCol w="5393365">
                  <a:extLst>
                    <a:ext uri="{9D8B030D-6E8A-4147-A177-3AD203B41FA5}">
                      <a16:colId xmlns:a16="http://schemas.microsoft.com/office/drawing/2014/main" val="1177267322"/>
                    </a:ext>
                  </a:extLst>
                </a:gridCol>
                <a:gridCol w="1340854">
                  <a:extLst>
                    <a:ext uri="{9D8B030D-6E8A-4147-A177-3AD203B41FA5}">
                      <a16:colId xmlns:a16="http://schemas.microsoft.com/office/drawing/2014/main" val="2243495099"/>
                    </a:ext>
                  </a:extLst>
                </a:gridCol>
              </a:tblGrid>
              <a:tr h="250979">
                <a:tc>
                  <a:txBody>
                    <a:bodyPr/>
                    <a:lstStyle/>
                    <a:p>
                      <a:pPr algn="ctr"/>
                      <a:r>
                        <a:rPr lang="es-MX" sz="1100" b="1" dirty="0">
                          <a:latin typeface="Century Gothic" panose="020B0502020202020204" pitchFamily="34" charset="0"/>
                          <a:ea typeface="AG180Days" panose="02000603000000000000" pitchFamily="2" charset="0"/>
                        </a:rPr>
                        <a:t>FASES</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DF1FF"/>
                    </a:solidFill>
                  </a:tcPr>
                </a:tc>
                <a:tc>
                  <a:txBody>
                    <a:bodyPr/>
                    <a:lstStyle/>
                    <a:p>
                      <a:pPr algn="ctr"/>
                      <a:r>
                        <a:rPr lang="es-MX" sz="1100" b="1" dirty="0">
                          <a:latin typeface="Century Gothic" panose="020B0502020202020204" pitchFamily="34" charset="0"/>
                          <a:ea typeface="AG180Days" panose="02000603000000000000" pitchFamily="2" charset="0"/>
                        </a:rPr>
                        <a:t>ACTIVIDADES</a:t>
                      </a: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MX" sz="1100" b="1" dirty="0">
                          <a:latin typeface="Century Gothic" panose="020B0502020202020204" pitchFamily="34" charset="0"/>
                          <a:ea typeface="AG180Days" panose="02000603000000000000" pitchFamily="2" charset="0"/>
                        </a:rPr>
                        <a:t>RECURSOS</a:t>
                      </a:r>
                    </a:p>
                  </a:txBody>
                  <a:tcPr>
                    <a:lnL w="28575" cap="flat" cmpd="sng" algn="ctr">
                      <a:solidFill>
                        <a:srgbClr val="E7E1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extLst>
                  <a:ext uri="{0D108BD9-81ED-4DB2-BD59-A6C34878D82A}">
                    <a16:rowId xmlns:a16="http://schemas.microsoft.com/office/drawing/2014/main" val="2326555405"/>
                  </a:ext>
                </a:extLst>
              </a:tr>
              <a:tr h="1211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900" b="1" dirty="0">
                          <a:latin typeface="Century Gothic" panose="020B0502020202020204" pitchFamily="34" charset="0"/>
                        </a:rPr>
                        <a:t>3.</a:t>
                      </a:r>
                      <a:r>
                        <a:rPr lang="es-MX" sz="900" b="1" baseline="0" dirty="0">
                          <a:latin typeface="Century Gothic" panose="020B0502020202020204" pitchFamily="34" charset="0"/>
                        </a:rPr>
                        <a:t> Formulemos el problema</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800" b="0" i="1" baseline="0" dirty="0">
                          <a:latin typeface="Century Gothic" panose="020B0502020202020204" pitchFamily="34" charset="0"/>
                        </a:rPr>
                        <a:t>Se determina con claridad el problema sobre el cual se trabajara así como las inquietudes y curiosidades de los estudiantes entorno al mismo </a:t>
                      </a:r>
                      <a:endParaRPr lang="es-MX" sz="800" b="0" i="1"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algn="just"/>
                      <a:r>
                        <a:rPr lang="es-ES_tradnl" sz="900" b="1" dirty="0">
                          <a:latin typeface="Century Gothic" panose="020B0502020202020204" pitchFamily="34" charset="0"/>
                        </a:rPr>
                        <a:t>Viernes</a:t>
                      </a:r>
                      <a:r>
                        <a:rPr lang="es-ES_tradnl" sz="900" b="1" baseline="0" dirty="0">
                          <a:latin typeface="Century Gothic" panose="020B0502020202020204" pitchFamily="34" charset="0"/>
                        </a:rPr>
                        <a:t> 16</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Mencionaran</a:t>
                      </a:r>
                      <a:r>
                        <a:rPr lang="es-ES_tradnl" sz="900" baseline="0" dirty="0">
                          <a:latin typeface="Century Gothic" panose="020B0502020202020204" pitchFamily="34" charset="0"/>
                        </a:rPr>
                        <a:t> ideas sobre los </a:t>
                      </a:r>
                      <a:r>
                        <a:rPr lang="es-ES_tradnl" sz="900" dirty="0">
                          <a:latin typeface="Century Gothic" panose="020B0502020202020204" pitchFamily="34" charset="0"/>
                        </a:rPr>
                        <a:t>símbolos patrios, ¿Cuáles son</a:t>
                      </a:r>
                      <a:r>
                        <a:rPr lang="es-ES_tradnl" sz="900" baseline="0" dirty="0">
                          <a:latin typeface="Century Gothic" panose="020B0502020202020204" pitchFamily="34" charset="0"/>
                        </a:rPr>
                        <a:t> los símbolos patrios</a:t>
                      </a:r>
                      <a:r>
                        <a:rPr lang="es-ES_tradnl" sz="900" dirty="0">
                          <a:latin typeface="Century Gothic" panose="020B0502020202020204" pitchFamily="34" charset="0"/>
                        </a:rPr>
                        <a:t>?? ¿para que se usan? ¿por</a:t>
                      </a:r>
                      <a:r>
                        <a:rPr lang="es-ES_tradnl" sz="900" baseline="0" dirty="0">
                          <a:latin typeface="Century Gothic" panose="020B0502020202020204" pitchFamily="34" charset="0"/>
                        </a:rPr>
                        <a:t> que son </a:t>
                      </a:r>
                      <a:r>
                        <a:rPr lang="es-ES_tradnl" sz="900" dirty="0">
                          <a:latin typeface="Century Gothic" panose="020B0502020202020204" pitchFamily="34" charset="0"/>
                        </a:rPr>
                        <a:t> importantes? ¿Qué debemos de hacer con los símbolos patrios?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Observaran video de los símbolos patrios</a:t>
                      </a:r>
                      <a:r>
                        <a:rPr lang="es-ES_tradnl" sz="900" baseline="0" dirty="0">
                          <a:latin typeface="Century Gothic" panose="020B0502020202020204" pitchFamily="34" charset="0"/>
                        </a:rPr>
                        <a:t> de México y comentan cuales conocen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baseline="0" dirty="0">
                          <a:latin typeface="Century Gothic" panose="020B0502020202020204" pitchFamily="34" charset="0"/>
                        </a:rPr>
                        <a:t>Individualmente en su cuadernos elaboraran un listado de los símbolos patrios y realizaran un dibujo </a:t>
                      </a:r>
                      <a:endParaRPr lang="es-ES_tradnl" sz="900" dirty="0">
                        <a:latin typeface="Century Gothic" panose="020B0502020202020204" pitchFamily="34" charset="0"/>
                      </a:endParaRPr>
                    </a:p>
                    <a:p>
                      <a:pPr marL="171450" indent="-171450" algn="just">
                        <a:buFont typeface="Arial" panose="020B0604020202020204" pitchFamily="34" charset="0"/>
                        <a:buChar char="•"/>
                      </a:pPr>
                      <a:endParaRPr lang="es-ES_tradnl" sz="900" b="0" dirty="0">
                        <a:latin typeface="Century Gothic" panose="020B0502020202020204" pitchFamily="34" charset="0"/>
                      </a:endParaRP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ES_tradnl" sz="900" dirty="0">
                          <a:latin typeface="Century Gothic" panose="020B0502020202020204" pitchFamily="34" charset="0"/>
                        </a:rPr>
                        <a:t>Imágenes</a:t>
                      </a:r>
                      <a:r>
                        <a:rPr lang="es-ES_tradnl" sz="900" baseline="0" dirty="0">
                          <a:latin typeface="Century Gothic" panose="020B0502020202020204" pitchFamily="34" charset="0"/>
                        </a:rPr>
                        <a:t> o dibujos de símbolos patrios de México</a:t>
                      </a:r>
                    </a:p>
                    <a:p>
                      <a:pPr marL="171450" indent="-171450">
                        <a:buFont typeface="Arial" panose="020B0604020202020204" pitchFamily="34" charset="0"/>
                        <a:buChar char="•"/>
                      </a:pPr>
                      <a:r>
                        <a:rPr lang="es-ES_tradnl" sz="900" baseline="0" dirty="0">
                          <a:latin typeface="Century Gothic" panose="020B0502020202020204" pitchFamily="34" charset="0"/>
                        </a:rPr>
                        <a:t>Video símbolos patrios</a:t>
                      </a:r>
                    </a:p>
                    <a:p>
                      <a:pPr marL="171450" indent="-171450">
                        <a:buFont typeface="Arial" panose="020B0604020202020204" pitchFamily="34" charset="0"/>
                        <a:buChar char="•"/>
                      </a:pPr>
                      <a:r>
                        <a:rPr lang="es-ES_tradnl" sz="900" baseline="0" dirty="0">
                          <a:latin typeface="Century Gothic" panose="020B0502020202020204" pitchFamily="34" charset="0"/>
                        </a:rPr>
                        <a:t>Cuaderno</a:t>
                      </a:r>
                    </a:p>
                    <a:p>
                      <a:pPr marL="171450" indent="-171450">
                        <a:buFont typeface="Arial" panose="020B0604020202020204" pitchFamily="34" charset="0"/>
                        <a:buChar char="•"/>
                      </a:pPr>
                      <a:r>
                        <a:rPr lang="es-ES_tradnl" sz="900" baseline="0" dirty="0">
                          <a:latin typeface="Century Gothic" panose="020B0502020202020204" pitchFamily="34" charset="0"/>
                        </a:rPr>
                        <a:t>Lápices y colores </a:t>
                      </a: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230337506"/>
                  </a:ext>
                </a:extLst>
              </a:tr>
              <a:tr h="1211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900" b="1" i="0" dirty="0">
                          <a:latin typeface="Century Gothic" panose="020B0502020202020204" pitchFamily="34" charset="0"/>
                        </a:rPr>
                        <a:t>4.</a:t>
                      </a:r>
                      <a:r>
                        <a:rPr lang="es-MX" sz="900" b="1" i="0" baseline="0" dirty="0">
                          <a:latin typeface="Century Gothic" panose="020B0502020202020204" pitchFamily="34" charset="0"/>
                        </a:rPr>
                        <a:t> Organización de la experiencia</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800" b="0" i="1" baseline="0" dirty="0">
                          <a:latin typeface="Century Gothic" panose="020B0502020202020204" pitchFamily="34" charset="0"/>
                        </a:rPr>
                        <a:t>Se plantea una ruta de trabajo para argumentar la solución del problema </a:t>
                      </a:r>
                      <a:endParaRPr lang="es-MX" sz="800" b="0" i="1"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0" indent="0" algn="just">
                        <a:buFont typeface="Arial" panose="020B0604020202020204" pitchFamily="34" charset="0"/>
                        <a:buNone/>
                      </a:pPr>
                      <a:r>
                        <a:rPr lang="es-ES_tradnl" sz="900" b="1" dirty="0">
                          <a:latin typeface="Century Gothic" panose="020B0502020202020204" pitchFamily="34" charset="0"/>
                        </a:rPr>
                        <a:t>Lunes 19</a:t>
                      </a:r>
                    </a:p>
                    <a:p>
                      <a:pPr marL="171450" indent="-171450" algn="just">
                        <a:buFont typeface="Arial" panose="020B0604020202020204" pitchFamily="34" charset="0"/>
                        <a:buChar char="•"/>
                      </a:pPr>
                      <a:r>
                        <a:rPr lang="es-ES_tradnl" sz="900" dirty="0">
                          <a:latin typeface="Century Gothic" panose="020B0502020202020204" pitchFamily="34" charset="0"/>
                        </a:rPr>
                        <a:t>Responde cuestionamientos ¿sabes que es el ejercito Mexicano? ¿Quiénes lo conforman? ¿ Donde viven? Observa el video </a:t>
                      </a:r>
                    </a:p>
                    <a:p>
                      <a:pPr marL="171450" indent="-171450" algn="just">
                        <a:buFont typeface="Arial" panose="020B0604020202020204" pitchFamily="34" charset="0"/>
                        <a:buChar char="•"/>
                      </a:pPr>
                      <a:r>
                        <a:rPr lang="es-ES_tradnl" sz="900" dirty="0">
                          <a:latin typeface="Century Gothic" panose="020B0502020202020204" pitchFamily="34" charset="0"/>
                        </a:rPr>
                        <a:t>Observaran</a:t>
                      </a:r>
                      <a:r>
                        <a:rPr lang="es-ES_tradnl" sz="900" baseline="0" dirty="0">
                          <a:latin typeface="Century Gothic" panose="020B0502020202020204" pitchFamily="34" charset="0"/>
                        </a:rPr>
                        <a:t> imágenes que representan </a:t>
                      </a:r>
                      <a:r>
                        <a:rPr lang="es-ES_tradnl" sz="900" dirty="0">
                          <a:latin typeface="Century Gothic" panose="020B0502020202020204" pitchFamily="34" charset="0"/>
                        </a:rPr>
                        <a:t>las acciones que realiza un soldado en nuestra comunidad  las cuales deberán interpretar</a:t>
                      </a:r>
                      <a:r>
                        <a:rPr lang="es-ES_tradnl" sz="900" baseline="0" dirty="0">
                          <a:latin typeface="Century Gothic" panose="020B0502020202020204" pitchFamily="34" charset="0"/>
                        </a:rPr>
                        <a:t> y comentar </a:t>
                      </a:r>
                      <a:endParaRPr lang="es-ES_tradnl" sz="900" dirty="0">
                        <a:latin typeface="Century Gothic" panose="020B0502020202020204" pitchFamily="34" charset="0"/>
                      </a:endParaRPr>
                    </a:p>
                    <a:p>
                      <a:pPr marL="171450" indent="-171450" algn="just">
                        <a:buFont typeface="Arial" panose="020B0604020202020204" pitchFamily="34" charset="0"/>
                        <a:buChar char="•"/>
                      </a:pPr>
                      <a:r>
                        <a:rPr lang="es-ES_tradnl" sz="900" dirty="0">
                          <a:latin typeface="Century Gothic" panose="020B0502020202020204" pitchFamily="34" charset="0"/>
                        </a:rPr>
                        <a:t>Realiza la hoja de trabajo “el soldado” y decórala con diferentes materiales y tubos de papel de baño.</a:t>
                      </a:r>
                    </a:p>
                    <a:p>
                      <a:pPr marL="171450" indent="-171450" algn="just">
                        <a:buFont typeface="Arial" panose="020B0604020202020204" pitchFamily="34" charset="0"/>
                        <a:buChar char="•"/>
                      </a:pPr>
                      <a:r>
                        <a:rPr lang="es-ES_tradnl" sz="900" dirty="0">
                          <a:latin typeface="Century Gothic" panose="020B0502020202020204" pitchFamily="34" charset="0"/>
                        </a:rPr>
                        <a:t>Realiza dentro del salón un pequeño circuito donde se harán diferentes ejercicios que los soldados realizan durante su entrenamiento. </a:t>
                      </a:r>
                    </a:p>
                    <a:p>
                      <a:pPr marL="171450" indent="-171450" algn="just">
                        <a:buFont typeface="Arial" panose="020B0604020202020204" pitchFamily="34" charset="0"/>
                        <a:buChar char="•"/>
                      </a:pPr>
                      <a:r>
                        <a:rPr lang="es-ES_tradnl" sz="900" dirty="0">
                          <a:latin typeface="Century Gothic" panose="020B0502020202020204" pitchFamily="34" charset="0"/>
                        </a:rPr>
                        <a:t>¿Cómo te sentiste? ¿fue difícil ser un soldado? ¿Cuál ejercicio se te facilito? ¿Cuál ejercicio fue difícil realizar? </a:t>
                      </a:r>
                      <a:endParaRPr lang="es-ES_tradnl" sz="900" b="0" dirty="0">
                        <a:latin typeface="Century Gothic" panose="020B0502020202020204" pitchFamily="34" charset="0"/>
                      </a:endParaRP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ES_tradnl" sz="900" baseline="0" dirty="0">
                          <a:latin typeface="Century Gothic" panose="020B0502020202020204" pitchFamily="34" charset="0"/>
                        </a:rPr>
                        <a:t>Imágenes de acciones que realizan los soldados </a:t>
                      </a:r>
                    </a:p>
                    <a:p>
                      <a:pPr marL="171450" indent="-171450">
                        <a:buFont typeface="Arial" panose="020B0604020202020204" pitchFamily="34" charset="0"/>
                        <a:buChar char="•"/>
                      </a:pPr>
                      <a:r>
                        <a:rPr lang="es-ES_tradnl" sz="900" baseline="0" dirty="0">
                          <a:latin typeface="Century Gothic" panose="020B0502020202020204" pitchFamily="34" charset="0"/>
                        </a:rPr>
                        <a:t>Hoja de trabajo </a:t>
                      </a:r>
                    </a:p>
                    <a:p>
                      <a:pPr marL="171450" indent="-171450">
                        <a:buFont typeface="Arial" panose="020B0604020202020204" pitchFamily="34" charset="0"/>
                        <a:buChar char="•"/>
                      </a:pPr>
                      <a:r>
                        <a:rPr lang="es-ES_tradnl" sz="900" baseline="0" dirty="0">
                          <a:latin typeface="Century Gothic" panose="020B0502020202020204" pitchFamily="34" charset="0"/>
                        </a:rPr>
                        <a:t>Tubos de papel de rollo </a:t>
                      </a:r>
                    </a:p>
                    <a:p>
                      <a:pPr marL="171450" indent="-171450">
                        <a:buFont typeface="Arial" panose="020B0604020202020204" pitchFamily="34" charset="0"/>
                        <a:buChar char="•"/>
                      </a:pPr>
                      <a:r>
                        <a:rPr lang="es-ES_tradnl" sz="900" baseline="0" dirty="0">
                          <a:latin typeface="Century Gothic" panose="020B0502020202020204" pitchFamily="34" charset="0"/>
                        </a:rPr>
                        <a:t>Colores y pintura</a:t>
                      </a:r>
                    </a:p>
                    <a:p>
                      <a:pPr marL="171450" indent="-171450">
                        <a:buFont typeface="Arial" panose="020B0604020202020204" pitchFamily="34" charset="0"/>
                        <a:buChar char="•"/>
                      </a:pPr>
                      <a:r>
                        <a:rPr lang="es-ES_tradnl" sz="900" baseline="0" dirty="0">
                          <a:latin typeface="Century Gothic" panose="020B0502020202020204" pitchFamily="34" charset="0"/>
                        </a:rPr>
                        <a:t>Aros, conos, pelotas, tapetes </a:t>
                      </a: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611894393"/>
                  </a:ext>
                </a:extLst>
              </a:tr>
              <a:tr h="1211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000" b="1" i="0" dirty="0">
                          <a:latin typeface="Century Gothic" panose="020B0502020202020204" pitchFamily="34" charset="0"/>
                        </a:rPr>
                        <a:t>5. Vivimos la experiencia </a:t>
                      </a:r>
                      <a:endParaRPr lang="es-MX" sz="900" b="1" i="0" baseline="0" dirty="0">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800" b="0" i="1" baseline="0" dirty="0">
                          <a:latin typeface="Century Gothic" panose="020B0502020202020204" pitchFamily="34" charset="0"/>
                        </a:rPr>
                        <a:t>Guiar a los estudiantes a una indagación de corte documental y vivencial con la intención de aportar elementos para comprender el problema y en su caso intervenir para transformarlos </a:t>
                      </a:r>
                      <a:endParaRPr lang="es-MX" sz="800" b="0" i="1"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0" indent="0" algn="just">
                        <a:buFont typeface="Arial" panose="020B0604020202020204" pitchFamily="34" charset="0"/>
                        <a:buNone/>
                      </a:pPr>
                      <a:r>
                        <a:rPr lang="es-ES_tradnl" sz="900" b="1" dirty="0">
                          <a:latin typeface="Century Gothic" panose="020B0502020202020204" pitchFamily="34" charset="0"/>
                        </a:rPr>
                        <a:t>Martes</a:t>
                      </a:r>
                      <a:r>
                        <a:rPr lang="es-ES_tradnl" sz="900" b="1" baseline="0" dirty="0">
                          <a:latin typeface="Century Gothic" panose="020B0502020202020204" pitchFamily="34" charset="0"/>
                        </a:rPr>
                        <a:t> 20</a:t>
                      </a:r>
                    </a:p>
                    <a:p>
                      <a:pPr marL="171450" indent="-171450" algn="just">
                        <a:buFont typeface="Arial" panose="020B0604020202020204" pitchFamily="34" charset="0"/>
                        <a:buChar char="•"/>
                      </a:pPr>
                      <a:r>
                        <a:rPr lang="es-ES_tradnl" sz="900" b="0" baseline="0" dirty="0">
                          <a:latin typeface="Century Gothic" panose="020B0502020202020204" pitchFamily="34" charset="0"/>
                        </a:rPr>
                        <a:t>Participaran en ceremonia cívica en conmemoración al mes patrio (día del solado, día de la bandera) en la que realizaran marcha con coros militares y realizaran los honores a la bandera poniendo en practica los protocolos correspondientes a la ceremonia </a:t>
                      </a:r>
                      <a:endParaRPr lang="es-ES_tradnl" sz="900" b="1" baseline="0" dirty="0">
                        <a:latin typeface="Century Gothic" panose="020B0502020202020204" pitchFamily="34" charset="0"/>
                      </a:endParaRPr>
                    </a:p>
                    <a:p>
                      <a:pPr marL="171450" indent="-171450" algn="just">
                        <a:buFont typeface="Arial" panose="020B0604020202020204" pitchFamily="34" charset="0"/>
                        <a:buChar char="•"/>
                      </a:pPr>
                      <a:r>
                        <a:rPr lang="es-ES_tradnl" sz="900" dirty="0">
                          <a:latin typeface="Century Gothic" panose="020B0502020202020204" pitchFamily="34" charset="0"/>
                        </a:rPr>
                        <a:t>Prestaran</a:t>
                      </a:r>
                      <a:r>
                        <a:rPr lang="es-ES_tradnl" sz="900" baseline="0" dirty="0">
                          <a:latin typeface="Century Gothic" panose="020B0502020202020204" pitchFamily="34" charset="0"/>
                        </a:rPr>
                        <a:t> atención a la lectura de la</a:t>
                      </a:r>
                      <a:r>
                        <a:rPr lang="es-ES_tradnl" sz="900" dirty="0">
                          <a:latin typeface="Century Gothic" panose="020B0502020202020204" pitchFamily="34" charset="0"/>
                        </a:rPr>
                        <a:t> estrofa de nuestro himno nacional mexicano, y escucha la explicación del que será el primer símbolo patrio del que aprenderemos. </a:t>
                      </a:r>
                    </a:p>
                    <a:p>
                      <a:pPr marL="171450" indent="-171450" algn="just">
                        <a:buFont typeface="Arial" panose="020B0604020202020204" pitchFamily="34" charset="0"/>
                        <a:buChar char="•"/>
                      </a:pPr>
                      <a:r>
                        <a:rPr lang="es-ES_tradnl" sz="900" dirty="0">
                          <a:latin typeface="Century Gothic" panose="020B0502020202020204" pitchFamily="34" charset="0"/>
                        </a:rPr>
                        <a:t>Escucharan la historia del himno nacional mexicano, mencionando los personajes importantes quien la escribió fue </a:t>
                      </a:r>
                      <a:r>
                        <a:rPr lang="es-ES" sz="900" dirty="0">
                          <a:latin typeface="Century Gothic" panose="020B0502020202020204" pitchFamily="34" charset="0"/>
                        </a:rPr>
                        <a:t>una persona llamada Francisco González Bocanegra y que la música la compuso Jaime Nunó. </a:t>
                      </a:r>
                    </a:p>
                    <a:p>
                      <a:pPr marL="171450" indent="-171450" algn="just">
                        <a:buFont typeface="Arial" panose="020B0604020202020204" pitchFamily="34" charset="0"/>
                        <a:buChar char="•"/>
                      </a:pPr>
                      <a:r>
                        <a:rPr lang="es-ES_tradnl" sz="900" dirty="0">
                          <a:latin typeface="Century Gothic" panose="020B0502020202020204" pitchFamily="34" charset="0"/>
                        </a:rPr>
                        <a:t>Observaran la hoja de trabajo y con color encerraremos las palabras que riman mientras escuchamos el coro del himno.</a:t>
                      </a: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ES_tradnl" sz="900" baseline="0" dirty="0">
                          <a:latin typeface="Century Gothic" panose="020B0502020202020204" pitchFamily="34" charset="0"/>
                        </a:rPr>
                        <a:t>Audios o videos de la historia del himno nacional mexicano </a:t>
                      </a:r>
                    </a:p>
                    <a:p>
                      <a:pPr marL="171450" indent="-171450">
                        <a:buFont typeface="Arial" panose="020B0604020202020204" pitchFamily="34" charset="0"/>
                        <a:buChar char="•"/>
                      </a:pPr>
                      <a:r>
                        <a:rPr lang="es-ES_tradnl" sz="900" baseline="0" dirty="0">
                          <a:latin typeface="Century Gothic" panose="020B0502020202020204" pitchFamily="34" charset="0"/>
                        </a:rPr>
                        <a:t>Letra del Himno nacional mexicano </a:t>
                      </a:r>
                    </a:p>
                    <a:p>
                      <a:pPr marL="171450" indent="-171450">
                        <a:buFont typeface="Arial" panose="020B0604020202020204" pitchFamily="34" charset="0"/>
                        <a:buChar char="•"/>
                      </a:pPr>
                      <a:r>
                        <a:rPr lang="es-ES_tradnl" sz="900" baseline="0" dirty="0">
                          <a:latin typeface="Century Gothic" panose="020B0502020202020204" pitchFamily="34" charset="0"/>
                        </a:rPr>
                        <a:t>Marcadores</a:t>
                      </a:r>
                    </a:p>
                    <a:p>
                      <a:pPr marL="171450" indent="-171450">
                        <a:buFont typeface="Arial" panose="020B0604020202020204" pitchFamily="34" charset="0"/>
                        <a:buChar char="•"/>
                      </a:pPr>
                      <a:r>
                        <a:rPr lang="es-ES_tradnl" sz="900" baseline="0" dirty="0">
                          <a:latin typeface="Century Gothic" panose="020B0502020202020204" pitchFamily="34" charset="0"/>
                        </a:rPr>
                        <a:t>Bocina y pista del himno nacional mexicano </a:t>
                      </a: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583347539"/>
                  </a:ext>
                </a:extLst>
              </a:tr>
            </a:tbl>
          </a:graphicData>
        </a:graphic>
      </p:graphicFrame>
      <p:pic>
        <p:nvPicPr>
          <p:cNvPr id="18" name="Imagen 17">
            <a:extLst>
              <a:ext uri="{FF2B5EF4-FFF2-40B4-BE49-F238E27FC236}">
                <a16:creationId xmlns:a16="http://schemas.microsoft.com/office/drawing/2014/main" id="{E281DA70-D8EE-1203-B9E0-345FF1967536}"/>
              </a:ext>
            </a:extLst>
          </p:cNvPr>
          <p:cNvPicPr>
            <a:picLocks noChangeAspect="1"/>
          </p:cNvPicPr>
          <p:nvPr/>
        </p:nvPicPr>
        <p:blipFill rotWithShape="1">
          <a:blip r:embed="rId3"/>
          <a:srcRect b="33518"/>
          <a:stretch/>
        </p:blipFill>
        <p:spPr>
          <a:xfrm>
            <a:off x="990600" y="175844"/>
            <a:ext cx="7162800" cy="778689"/>
          </a:xfrm>
          <a:prstGeom prst="rect">
            <a:avLst/>
          </a:prstGeom>
        </p:spPr>
      </p:pic>
    </p:spTree>
    <p:extLst>
      <p:ext uri="{BB962C8B-B14F-4D97-AF65-F5344CB8AC3E}">
        <p14:creationId xmlns:p14="http://schemas.microsoft.com/office/powerpoint/2010/main" val="2346765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97;p3">
            <a:extLst>
              <a:ext uri="{FF2B5EF4-FFF2-40B4-BE49-F238E27FC236}">
                <a16:creationId xmlns:a16="http://schemas.microsoft.com/office/drawing/2014/main" id="{D849233D-70F8-B102-762C-6A77B1811959}"/>
              </a:ext>
            </a:extLst>
          </p:cNvPr>
          <p:cNvPicPr preferRelativeResize="0"/>
          <p:nvPr/>
        </p:nvPicPr>
        <p:blipFill rotWithShape="1">
          <a:blip r:embed="rId2">
            <a:alphaModFix/>
          </a:blip>
          <a:srcRect t="16471"/>
          <a:stretch/>
        </p:blipFill>
        <p:spPr>
          <a:xfrm rot="5400000">
            <a:off x="1144130" y="-1141872"/>
            <a:ext cx="6858000" cy="9141743"/>
          </a:xfrm>
          <a:prstGeom prst="rect">
            <a:avLst/>
          </a:prstGeom>
          <a:noFill/>
          <a:ln>
            <a:noFill/>
          </a:ln>
        </p:spPr>
      </p:pic>
      <p:sp>
        <p:nvSpPr>
          <p:cNvPr id="5" name="Elipse 4">
            <a:extLst>
              <a:ext uri="{FF2B5EF4-FFF2-40B4-BE49-F238E27FC236}">
                <a16:creationId xmlns:a16="http://schemas.microsoft.com/office/drawing/2014/main" id="{318D1043-575C-E484-FC49-53DC2995DE60}"/>
              </a:ext>
            </a:extLst>
          </p:cNvPr>
          <p:cNvSpPr/>
          <p:nvPr/>
        </p:nvSpPr>
        <p:spPr>
          <a:xfrm>
            <a:off x="87705"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 name="Elipse 5">
            <a:extLst>
              <a:ext uri="{FF2B5EF4-FFF2-40B4-BE49-F238E27FC236}">
                <a16:creationId xmlns:a16="http://schemas.microsoft.com/office/drawing/2014/main" id="{0AE40587-8A2D-AA10-F710-C806C2C65AEE}"/>
              </a:ext>
            </a:extLst>
          </p:cNvPr>
          <p:cNvSpPr/>
          <p:nvPr/>
        </p:nvSpPr>
        <p:spPr>
          <a:xfrm>
            <a:off x="374068"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 name="Elipse 6">
            <a:extLst>
              <a:ext uri="{FF2B5EF4-FFF2-40B4-BE49-F238E27FC236}">
                <a16:creationId xmlns:a16="http://schemas.microsoft.com/office/drawing/2014/main" id="{1F43A2AD-7F95-11C0-1042-A6DB28C5B69B}"/>
              </a:ext>
            </a:extLst>
          </p:cNvPr>
          <p:cNvSpPr/>
          <p:nvPr/>
        </p:nvSpPr>
        <p:spPr>
          <a:xfrm>
            <a:off x="666638"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 name="Elipse 7">
            <a:extLst>
              <a:ext uri="{FF2B5EF4-FFF2-40B4-BE49-F238E27FC236}">
                <a16:creationId xmlns:a16="http://schemas.microsoft.com/office/drawing/2014/main" id="{BD3D737C-8584-5779-20BE-65A31FD114B9}"/>
              </a:ext>
            </a:extLst>
          </p:cNvPr>
          <p:cNvSpPr/>
          <p:nvPr/>
        </p:nvSpPr>
        <p:spPr>
          <a:xfrm>
            <a:off x="955941"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 name="Elipse 8">
            <a:extLst>
              <a:ext uri="{FF2B5EF4-FFF2-40B4-BE49-F238E27FC236}">
                <a16:creationId xmlns:a16="http://schemas.microsoft.com/office/drawing/2014/main" id="{63EC98C6-85DC-6241-DC6D-492441552243}"/>
              </a:ext>
            </a:extLst>
          </p:cNvPr>
          <p:cNvSpPr/>
          <p:nvPr/>
        </p:nvSpPr>
        <p:spPr>
          <a:xfrm>
            <a:off x="1239312"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 name="Elipse 12">
            <a:extLst>
              <a:ext uri="{FF2B5EF4-FFF2-40B4-BE49-F238E27FC236}">
                <a16:creationId xmlns:a16="http://schemas.microsoft.com/office/drawing/2014/main" id="{F3379994-6807-9CB9-A5B9-0D40B095A8D0}"/>
              </a:ext>
            </a:extLst>
          </p:cNvPr>
          <p:cNvSpPr/>
          <p:nvPr/>
        </p:nvSpPr>
        <p:spPr>
          <a:xfrm>
            <a:off x="1522684"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5" name="Elipse 24">
            <a:extLst>
              <a:ext uri="{FF2B5EF4-FFF2-40B4-BE49-F238E27FC236}">
                <a16:creationId xmlns:a16="http://schemas.microsoft.com/office/drawing/2014/main" id="{2B5083E4-B9E3-11E8-BC23-1BA290BC068E}"/>
              </a:ext>
            </a:extLst>
          </p:cNvPr>
          <p:cNvSpPr/>
          <p:nvPr/>
        </p:nvSpPr>
        <p:spPr>
          <a:xfrm>
            <a:off x="1764053"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6" name="Elipse 25">
            <a:extLst>
              <a:ext uri="{FF2B5EF4-FFF2-40B4-BE49-F238E27FC236}">
                <a16:creationId xmlns:a16="http://schemas.microsoft.com/office/drawing/2014/main" id="{F7424C63-E32D-9741-20CC-74EBACACB676}"/>
              </a:ext>
            </a:extLst>
          </p:cNvPr>
          <p:cNvSpPr/>
          <p:nvPr/>
        </p:nvSpPr>
        <p:spPr>
          <a:xfrm>
            <a:off x="2050416"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7" name="Elipse 26">
            <a:extLst>
              <a:ext uri="{FF2B5EF4-FFF2-40B4-BE49-F238E27FC236}">
                <a16:creationId xmlns:a16="http://schemas.microsoft.com/office/drawing/2014/main" id="{234F0036-D84E-D78D-68E8-9DE896BCAB71}"/>
              </a:ext>
            </a:extLst>
          </p:cNvPr>
          <p:cNvSpPr/>
          <p:nvPr/>
        </p:nvSpPr>
        <p:spPr>
          <a:xfrm>
            <a:off x="2342987"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8" name="Elipse 27">
            <a:extLst>
              <a:ext uri="{FF2B5EF4-FFF2-40B4-BE49-F238E27FC236}">
                <a16:creationId xmlns:a16="http://schemas.microsoft.com/office/drawing/2014/main" id="{BB6E2F62-0379-7DD1-FC85-5EE5F94D534B}"/>
              </a:ext>
            </a:extLst>
          </p:cNvPr>
          <p:cNvSpPr/>
          <p:nvPr/>
        </p:nvSpPr>
        <p:spPr>
          <a:xfrm>
            <a:off x="2632290"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9" name="Elipse 28">
            <a:extLst>
              <a:ext uri="{FF2B5EF4-FFF2-40B4-BE49-F238E27FC236}">
                <a16:creationId xmlns:a16="http://schemas.microsoft.com/office/drawing/2014/main" id="{C12705B0-825C-3566-139D-3948B2F7EEF5}"/>
              </a:ext>
            </a:extLst>
          </p:cNvPr>
          <p:cNvSpPr/>
          <p:nvPr/>
        </p:nvSpPr>
        <p:spPr>
          <a:xfrm>
            <a:off x="2915661"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0" name="Elipse 29">
            <a:extLst>
              <a:ext uri="{FF2B5EF4-FFF2-40B4-BE49-F238E27FC236}">
                <a16:creationId xmlns:a16="http://schemas.microsoft.com/office/drawing/2014/main" id="{EE836B36-C595-85FB-476E-3C5B7012D62A}"/>
              </a:ext>
            </a:extLst>
          </p:cNvPr>
          <p:cNvSpPr/>
          <p:nvPr/>
        </p:nvSpPr>
        <p:spPr>
          <a:xfrm>
            <a:off x="3199032"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1" name="Elipse 30">
            <a:extLst>
              <a:ext uri="{FF2B5EF4-FFF2-40B4-BE49-F238E27FC236}">
                <a16:creationId xmlns:a16="http://schemas.microsoft.com/office/drawing/2014/main" id="{5912F09A-1056-3C07-BF02-286A3B5F0B11}"/>
              </a:ext>
            </a:extLst>
          </p:cNvPr>
          <p:cNvSpPr/>
          <p:nvPr/>
        </p:nvSpPr>
        <p:spPr>
          <a:xfrm>
            <a:off x="3450508"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2" name="Elipse 31">
            <a:extLst>
              <a:ext uri="{FF2B5EF4-FFF2-40B4-BE49-F238E27FC236}">
                <a16:creationId xmlns:a16="http://schemas.microsoft.com/office/drawing/2014/main" id="{0D13FF62-9DB3-66DD-D064-061EE4C197C2}"/>
              </a:ext>
            </a:extLst>
          </p:cNvPr>
          <p:cNvSpPr/>
          <p:nvPr/>
        </p:nvSpPr>
        <p:spPr>
          <a:xfrm>
            <a:off x="3736871"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3" name="Elipse 32">
            <a:extLst>
              <a:ext uri="{FF2B5EF4-FFF2-40B4-BE49-F238E27FC236}">
                <a16:creationId xmlns:a16="http://schemas.microsoft.com/office/drawing/2014/main" id="{95D68187-A90C-3BB3-FA01-4130A079619C}"/>
              </a:ext>
            </a:extLst>
          </p:cNvPr>
          <p:cNvSpPr/>
          <p:nvPr/>
        </p:nvSpPr>
        <p:spPr>
          <a:xfrm>
            <a:off x="4029442"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4" name="Elipse 33">
            <a:extLst>
              <a:ext uri="{FF2B5EF4-FFF2-40B4-BE49-F238E27FC236}">
                <a16:creationId xmlns:a16="http://schemas.microsoft.com/office/drawing/2014/main" id="{FCEE553A-1666-C71B-F33D-807AEBFC8F27}"/>
              </a:ext>
            </a:extLst>
          </p:cNvPr>
          <p:cNvSpPr/>
          <p:nvPr/>
        </p:nvSpPr>
        <p:spPr>
          <a:xfrm>
            <a:off x="4318745"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5" name="Elipse 34">
            <a:extLst>
              <a:ext uri="{FF2B5EF4-FFF2-40B4-BE49-F238E27FC236}">
                <a16:creationId xmlns:a16="http://schemas.microsoft.com/office/drawing/2014/main" id="{2FC1F708-3898-4BFC-20D9-11CC6EAE06E3}"/>
              </a:ext>
            </a:extLst>
          </p:cNvPr>
          <p:cNvSpPr/>
          <p:nvPr/>
        </p:nvSpPr>
        <p:spPr>
          <a:xfrm>
            <a:off x="4602116"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6" name="Elipse 55">
            <a:extLst>
              <a:ext uri="{FF2B5EF4-FFF2-40B4-BE49-F238E27FC236}">
                <a16:creationId xmlns:a16="http://schemas.microsoft.com/office/drawing/2014/main" id="{E59D4968-FC3F-B245-6F7E-B5F64658832D}"/>
              </a:ext>
            </a:extLst>
          </p:cNvPr>
          <p:cNvSpPr/>
          <p:nvPr/>
        </p:nvSpPr>
        <p:spPr>
          <a:xfrm>
            <a:off x="4856705"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7" name="Elipse 56">
            <a:extLst>
              <a:ext uri="{FF2B5EF4-FFF2-40B4-BE49-F238E27FC236}">
                <a16:creationId xmlns:a16="http://schemas.microsoft.com/office/drawing/2014/main" id="{F17049B5-478D-715A-8975-F3C22AC997D5}"/>
              </a:ext>
            </a:extLst>
          </p:cNvPr>
          <p:cNvSpPr/>
          <p:nvPr/>
        </p:nvSpPr>
        <p:spPr>
          <a:xfrm>
            <a:off x="5143068"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8" name="Elipse 57">
            <a:extLst>
              <a:ext uri="{FF2B5EF4-FFF2-40B4-BE49-F238E27FC236}">
                <a16:creationId xmlns:a16="http://schemas.microsoft.com/office/drawing/2014/main" id="{BE57063F-5212-9F0A-A994-179175CC2DE5}"/>
              </a:ext>
            </a:extLst>
          </p:cNvPr>
          <p:cNvSpPr/>
          <p:nvPr/>
        </p:nvSpPr>
        <p:spPr>
          <a:xfrm>
            <a:off x="5435638"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9" name="Elipse 58">
            <a:extLst>
              <a:ext uri="{FF2B5EF4-FFF2-40B4-BE49-F238E27FC236}">
                <a16:creationId xmlns:a16="http://schemas.microsoft.com/office/drawing/2014/main" id="{41655048-031B-3FFD-1D25-029D024FD7E3}"/>
              </a:ext>
            </a:extLst>
          </p:cNvPr>
          <p:cNvSpPr/>
          <p:nvPr/>
        </p:nvSpPr>
        <p:spPr>
          <a:xfrm>
            <a:off x="5724941"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0" name="Elipse 59">
            <a:extLst>
              <a:ext uri="{FF2B5EF4-FFF2-40B4-BE49-F238E27FC236}">
                <a16:creationId xmlns:a16="http://schemas.microsoft.com/office/drawing/2014/main" id="{1D20854C-B7C6-6E7D-CC7A-A9A51634BF52}"/>
              </a:ext>
            </a:extLst>
          </p:cNvPr>
          <p:cNvSpPr/>
          <p:nvPr/>
        </p:nvSpPr>
        <p:spPr>
          <a:xfrm>
            <a:off x="6008312"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1" name="Elipse 60">
            <a:extLst>
              <a:ext uri="{FF2B5EF4-FFF2-40B4-BE49-F238E27FC236}">
                <a16:creationId xmlns:a16="http://schemas.microsoft.com/office/drawing/2014/main" id="{1A97D954-2E44-8D70-8D0F-097713EDC33B}"/>
              </a:ext>
            </a:extLst>
          </p:cNvPr>
          <p:cNvSpPr/>
          <p:nvPr/>
        </p:nvSpPr>
        <p:spPr>
          <a:xfrm>
            <a:off x="6291684"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2" name="Elipse 61">
            <a:extLst>
              <a:ext uri="{FF2B5EF4-FFF2-40B4-BE49-F238E27FC236}">
                <a16:creationId xmlns:a16="http://schemas.microsoft.com/office/drawing/2014/main" id="{76DBF4A6-410E-93F2-958A-DF1B70B570B9}"/>
              </a:ext>
            </a:extLst>
          </p:cNvPr>
          <p:cNvSpPr/>
          <p:nvPr/>
        </p:nvSpPr>
        <p:spPr>
          <a:xfrm>
            <a:off x="6533053"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3" name="Elipse 62">
            <a:extLst>
              <a:ext uri="{FF2B5EF4-FFF2-40B4-BE49-F238E27FC236}">
                <a16:creationId xmlns:a16="http://schemas.microsoft.com/office/drawing/2014/main" id="{904CD8E4-E0D2-6D0E-63C3-68C1AC8C3F6A}"/>
              </a:ext>
            </a:extLst>
          </p:cNvPr>
          <p:cNvSpPr/>
          <p:nvPr/>
        </p:nvSpPr>
        <p:spPr>
          <a:xfrm>
            <a:off x="6819416"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4" name="Elipse 63">
            <a:extLst>
              <a:ext uri="{FF2B5EF4-FFF2-40B4-BE49-F238E27FC236}">
                <a16:creationId xmlns:a16="http://schemas.microsoft.com/office/drawing/2014/main" id="{32E902F9-52D2-59DF-9A33-EDA1B07BD360}"/>
              </a:ext>
            </a:extLst>
          </p:cNvPr>
          <p:cNvSpPr/>
          <p:nvPr/>
        </p:nvSpPr>
        <p:spPr>
          <a:xfrm>
            <a:off x="7111987"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5" name="Elipse 64">
            <a:extLst>
              <a:ext uri="{FF2B5EF4-FFF2-40B4-BE49-F238E27FC236}">
                <a16:creationId xmlns:a16="http://schemas.microsoft.com/office/drawing/2014/main" id="{4AD1A24F-370D-4510-8B1F-17CD88F4EEBD}"/>
              </a:ext>
            </a:extLst>
          </p:cNvPr>
          <p:cNvSpPr/>
          <p:nvPr/>
        </p:nvSpPr>
        <p:spPr>
          <a:xfrm>
            <a:off x="7401290"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6" name="Elipse 65">
            <a:extLst>
              <a:ext uri="{FF2B5EF4-FFF2-40B4-BE49-F238E27FC236}">
                <a16:creationId xmlns:a16="http://schemas.microsoft.com/office/drawing/2014/main" id="{89F06C51-812C-29BA-0FEB-5989720C9F0B}"/>
              </a:ext>
            </a:extLst>
          </p:cNvPr>
          <p:cNvSpPr/>
          <p:nvPr/>
        </p:nvSpPr>
        <p:spPr>
          <a:xfrm>
            <a:off x="7684661"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7" name="Elipse 66">
            <a:extLst>
              <a:ext uri="{FF2B5EF4-FFF2-40B4-BE49-F238E27FC236}">
                <a16:creationId xmlns:a16="http://schemas.microsoft.com/office/drawing/2014/main" id="{5174C532-86AF-2D46-10D7-3BCB5B9F39BE}"/>
              </a:ext>
            </a:extLst>
          </p:cNvPr>
          <p:cNvSpPr/>
          <p:nvPr/>
        </p:nvSpPr>
        <p:spPr>
          <a:xfrm>
            <a:off x="7968032"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8" name="Elipse 67">
            <a:extLst>
              <a:ext uri="{FF2B5EF4-FFF2-40B4-BE49-F238E27FC236}">
                <a16:creationId xmlns:a16="http://schemas.microsoft.com/office/drawing/2014/main" id="{2D13F0EE-E86E-DF7B-86EF-1E1BE67E4AF2}"/>
              </a:ext>
            </a:extLst>
          </p:cNvPr>
          <p:cNvSpPr/>
          <p:nvPr/>
        </p:nvSpPr>
        <p:spPr>
          <a:xfrm>
            <a:off x="8219508"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9" name="Elipse 68">
            <a:extLst>
              <a:ext uri="{FF2B5EF4-FFF2-40B4-BE49-F238E27FC236}">
                <a16:creationId xmlns:a16="http://schemas.microsoft.com/office/drawing/2014/main" id="{02E397BE-AFC7-E779-78E6-67E2A58E277A}"/>
              </a:ext>
            </a:extLst>
          </p:cNvPr>
          <p:cNvSpPr/>
          <p:nvPr/>
        </p:nvSpPr>
        <p:spPr>
          <a:xfrm>
            <a:off x="8505871"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0" name="Elipse 69">
            <a:extLst>
              <a:ext uri="{FF2B5EF4-FFF2-40B4-BE49-F238E27FC236}">
                <a16:creationId xmlns:a16="http://schemas.microsoft.com/office/drawing/2014/main" id="{98AC5A70-9EB0-802F-83C2-1A6C8B016F28}"/>
              </a:ext>
            </a:extLst>
          </p:cNvPr>
          <p:cNvSpPr/>
          <p:nvPr/>
        </p:nvSpPr>
        <p:spPr>
          <a:xfrm>
            <a:off x="8798442"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3" name="Elipse 72">
            <a:extLst>
              <a:ext uri="{FF2B5EF4-FFF2-40B4-BE49-F238E27FC236}">
                <a16:creationId xmlns:a16="http://schemas.microsoft.com/office/drawing/2014/main" id="{4E1A57F6-EBB4-438B-E7C1-D229F73F8DA3}"/>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4" name="Elipse 73">
            <a:extLst>
              <a:ext uri="{FF2B5EF4-FFF2-40B4-BE49-F238E27FC236}">
                <a16:creationId xmlns:a16="http://schemas.microsoft.com/office/drawing/2014/main" id="{2A63AF0A-465B-40FE-BECC-FB7020067D2C}"/>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5" name="Elipse 74">
            <a:extLst>
              <a:ext uri="{FF2B5EF4-FFF2-40B4-BE49-F238E27FC236}">
                <a16:creationId xmlns:a16="http://schemas.microsoft.com/office/drawing/2014/main" id="{8C8591D8-D16E-17FA-031F-9A5C5E64BDB4}"/>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6" name="Elipse 75">
            <a:extLst>
              <a:ext uri="{FF2B5EF4-FFF2-40B4-BE49-F238E27FC236}">
                <a16:creationId xmlns:a16="http://schemas.microsoft.com/office/drawing/2014/main" id="{8EB96A29-C479-DA0C-8E0E-58D026658A34}"/>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7" name="Elipse 76">
            <a:extLst>
              <a:ext uri="{FF2B5EF4-FFF2-40B4-BE49-F238E27FC236}">
                <a16:creationId xmlns:a16="http://schemas.microsoft.com/office/drawing/2014/main" id="{F137364C-9718-DB1E-DB50-CAF775B62357}"/>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8" name="Elipse 77">
            <a:extLst>
              <a:ext uri="{FF2B5EF4-FFF2-40B4-BE49-F238E27FC236}">
                <a16:creationId xmlns:a16="http://schemas.microsoft.com/office/drawing/2014/main" id="{38A610CF-44D2-DE6C-648D-1AE335EB3297}"/>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9" name="Elipse 78">
            <a:extLst>
              <a:ext uri="{FF2B5EF4-FFF2-40B4-BE49-F238E27FC236}">
                <a16:creationId xmlns:a16="http://schemas.microsoft.com/office/drawing/2014/main" id="{B556E4E6-8900-5F0E-CB76-C8977C868A6E}"/>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0" name="Elipse 79">
            <a:extLst>
              <a:ext uri="{FF2B5EF4-FFF2-40B4-BE49-F238E27FC236}">
                <a16:creationId xmlns:a16="http://schemas.microsoft.com/office/drawing/2014/main" id="{0204031B-148C-37EA-DE6F-583CB3F3F2FF}"/>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1" name="Elipse 80">
            <a:extLst>
              <a:ext uri="{FF2B5EF4-FFF2-40B4-BE49-F238E27FC236}">
                <a16:creationId xmlns:a16="http://schemas.microsoft.com/office/drawing/2014/main" id="{92FF9F25-69D3-7DB7-50C0-442EDBE1D48C}"/>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2" name="Elipse 81">
            <a:extLst>
              <a:ext uri="{FF2B5EF4-FFF2-40B4-BE49-F238E27FC236}">
                <a16:creationId xmlns:a16="http://schemas.microsoft.com/office/drawing/2014/main" id="{0FB3E369-4F83-B13C-567D-D8D271DD0F56}"/>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3" name="Elipse 82">
            <a:extLst>
              <a:ext uri="{FF2B5EF4-FFF2-40B4-BE49-F238E27FC236}">
                <a16:creationId xmlns:a16="http://schemas.microsoft.com/office/drawing/2014/main" id="{1CA11624-55AF-FA46-DD84-9A22782213A4}"/>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4" name="Elipse 83">
            <a:extLst>
              <a:ext uri="{FF2B5EF4-FFF2-40B4-BE49-F238E27FC236}">
                <a16:creationId xmlns:a16="http://schemas.microsoft.com/office/drawing/2014/main" id="{16875F2D-BDD6-FF28-1B07-E99A34A56E0B}"/>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5" name="Elipse 84">
            <a:extLst>
              <a:ext uri="{FF2B5EF4-FFF2-40B4-BE49-F238E27FC236}">
                <a16:creationId xmlns:a16="http://schemas.microsoft.com/office/drawing/2014/main" id="{2BEEEA4D-4906-B5F9-EB21-9A0CE38FA0F3}"/>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6" name="Elipse 85">
            <a:extLst>
              <a:ext uri="{FF2B5EF4-FFF2-40B4-BE49-F238E27FC236}">
                <a16:creationId xmlns:a16="http://schemas.microsoft.com/office/drawing/2014/main" id="{2F7D4D4C-402E-1256-F6F0-FC3709CF1A6A}"/>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7" name="Elipse 86">
            <a:extLst>
              <a:ext uri="{FF2B5EF4-FFF2-40B4-BE49-F238E27FC236}">
                <a16:creationId xmlns:a16="http://schemas.microsoft.com/office/drawing/2014/main" id="{CAE9BA51-E15A-CF9C-6459-4CD75FECA027}"/>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8" name="Elipse 87">
            <a:extLst>
              <a:ext uri="{FF2B5EF4-FFF2-40B4-BE49-F238E27FC236}">
                <a16:creationId xmlns:a16="http://schemas.microsoft.com/office/drawing/2014/main" id="{B40C8915-B234-08A4-144F-3F71D524B131}"/>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9" name="Elipse 88">
            <a:extLst>
              <a:ext uri="{FF2B5EF4-FFF2-40B4-BE49-F238E27FC236}">
                <a16:creationId xmlns:a16="http://schemas.microsoft.com/office/drawing/2014/main" id="{00938319-41D2-F525-12E9-83F38B76146C}"/>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0" name="Elipse 89">
            <a:extLst>
              <a:ext uri="{FF2B5EF4-FFF2-40B4-BE49-F238E27FC236}">
                <a16:creationId xmlns:a16="http://schemas.microsoft.com/office/drawing/2014/main" id="{5D0649D2-C935-4348-CD33-346B665A4AFB}"/>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1" name="Elipse 90">
            <a:extLst>
              <a:ext uri="{FF2B5EF4-FFF2-40B4-BE49-F238E27FC236}">
                <a16:creationId xmlns:a16="http://schemas.microsoft.com/office/drawing/2014/main" id="{439D6FCD-E970-F6D0-9253-0B69F37FB139}"/>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2" name="Elipse 91">
            <a:extLst>
              <a:ext uri="{FF2B5EF4-FFF2-40B4-BE49-F238E27FC236}">
                <a16:creationId xmlns:a16="http://schemas.microsoft.com/office/drawing/2014/main" id="{7E8F5F6E-880B-45D0-A410-BC36BA15E683}"/>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3" name="Elipse 92">
            <a:extLst>
              <a:ext uri="{FF2B5EF4-FFF2-40B4-BE49-F238E27FC236}">
                <a16:creationId xmlns:a16="http://schemas.microsoft.com/office/drawing/2014/main" id="{EEECA484-622E-511A-09B7-F1F8BF909651}"/>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4" name="Elipse 93">
            <a:extLst>
              <a:ext uri="{FF2B5EF4-FFF2-40B4-BE49-F238E27FC236}">
                <a16:creationId xmlns:a16="http://schemas.microsoft.com/office/drawing/2014/main" id="{A1930346-7F0E-FA9F-4874-E9DCF69496AD}"/>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5" name="Elipse 94">
            <a:extLst>
              <a:ext uri="{FF2B5EF4-FFF2-40B4-BE49-F238E27FC236}">
                <a16:creationId xmlns:a16="http://schemas.microsoft.com/office/drawing/2014/main" id="{5904FF4F-5912-F68A-CE4E-D5B97066AF04}"/>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6" name="Elipse 95">
            <a:extLst>
              <a:ext uri="{FF2B5EF4-FFF2-40B4-BE49-F238E27FC236}">
                <a16:creationId xmlns:a16="http://schemas.microsoft.com/office/drawing/2014/main" id="{61C37D32-D02B-59B6-0A28-0628963E82D0}"/>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7" name="Elipse 96">
            <a:extLst>
              <a:ext uri="{FF2B5EF4-FFF2-40B4-BE49-F238E27FC236}">
                <a16:creationId xmlns:a16="http://schemas.microsoft.com/office/drawing/2014/main" id="{CAF3CF0C-1144-6088-E833-18C052B65008}"/>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8" name="Elipse 97">
            <a:extLst>
              <a:ext uri="{FF2B5EF4-FFF2-40B4-BE49-F238E27FC236}">
                <a16:creationId xmlns:a16="http://schemas.microsoft.com/office/drawing/2014/main" id="{B5CAAFF9-AF1E-5E01-037A-EB61087E64DF}"/>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9" name="Elipse 98">
            <a:extLst>
              <a:ext uri="{FF2B5EF4-FFF2-40B4-BE49-F238E27FC236}">
                <a16:creationId xmlns:a16="http://schemas.microsoft.com/office/drawing/2014/main" id="{4DCF64EA-C137-5403-F20B-A66DF9376E23}"/>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0" name="Elipse 99">
            <a:extLst>
              <a:ext uri="{FF2B5EF4-FFF2-40B4-BE49-F238E27FC236}">
                <a16:creationId xmlns:a16="http://schemas.microsoft.com/office/drawing/2014/main" id="{8143C136-2638-80DA-6480-6B33140B52A5}"/>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1" name="Elipse 100">
            <a:extLst>
              <a:ext uri="{FF2B5EF4-FFF2-40B4-BE49-F238E27FC236}">
                <a16:creationId xmlns:a16="http://schemas.microsoft.com/office/drawing/2014/main" id="{221B09F6-E22D-C95B-1F71-6B1C744D8F18}"/>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2" name="Elipse 101">
            <a:extLst>
              <a:ext uri="{FF2B5EF4-FFF2-40B4-BE49-F238E27FC236}">
                <a16:creationId xmlns:a16="http://schemas.microsoft.com/office/drawing/2014/main" id="{2CDAC66C-940E-59F4-5A12-295E9CFC440B}"/>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3" name="Elipse 102">
            <a:extLst>
              <a:ext uri="{FF2B5EF4-FFF2-40B4-BE49-F238E27FC236}">
                <a16:creationId xmlns:a16="http://schemas.microsoft.com/office/drawing/2014/main" id="{610777B7-B018-2155-C396-ED795BEE8168}"/>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4" name="Elipse 103">
            <a:extLst>
              <a:ext uri="{FF2B5EF4-FFF2-40B4-BE49-F238E27FC236}">
                <a16:creationId xmlns:a16="http://schemas.microsoft.com/office/drawing/2014/main" id="{5C294276-FEAE-F9CF-45EA-2AAD4168A2AC}"/>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aphicFrame>
        <p:nvGraphicFramePr>
          <p:cNvPr id="14" name="Tabla 13">
            <a:extLst>
              <a:ext uri="{FF2B5EF4-FFF2-40B4-BE49-F238E27FC236}">
                <a16:creationId xmlns:a16="http://schemas.microsoft.com/office/drawing/2014/main" id="{2F23527D-5096-3129-6520-4DCD2DB9491E}"/>
              </a:ext>
            </a:extLst>
          </p:cNvPr>
          <p:cNvGraphicFramePr>
            <a:graphicFrameLocks noGrp="1"/>
          </p:cNvGraphicFramePr>
          <p:nvPr>
            <p:extLst>
              <p:ext uri="{D42A27DB-BD31-4B8C-83A1-F6EECF244321}">
                <p14:modId xmlns:p14="http://schemas.microsoft.com/office/powerpoint/2010/main" val="1605021426"/>
              </p:ext>
            </p:extLst>
          </p:nvPr>
        </p:nvGraphicFramePr>
        <p:xfrm>
          <a:off x="536074" y="969345"/>
          <a:ext cx="7975600" cy="4476650"/>
        </p:xfrm>
        <a:graphic>
          <a:graphicData uri="http://schemas.openxmlformats.org/drawingml/2006/table">
            <a:tbl>
              <a:tblPr firstRow="1" bandRow="1">
                <a:tableStyleId>{5940675A-B579-460E-94D1-54222C63F5DA}</a:tableStyleId>
              </a:tblPr>
              <a:tblGrid>
                <a:gridCol w="1271896">
                  <a:extLst>
                    <a:ext uri="{9D8B030D-6E8A-4147-A177-3AD203B41FA5}">
                      <a16:colId xmlns:a16="http://schemas.microsoft.com/office/drawing/2014/main" val="3016853279"/>
                    </a:ext>
                  </a:extLst>
                </a:gridCol>
                <a:gridCol w="5403795">
                  <a:extLst>
                    <a:ext uri="{9D8B030D-6E8A-4147-A177-3AD203B41FA5}">
                      <a16:colId xmlns:a16="http://schemas.microsoft.com/office/drawing/2014/main" val="1177267322"/>
                    </a:ext>
                  </a:extLst>
                </a:gridCol>
                <a:gridCol w="1299909">
                  <a:extLst>
                    <a:ext uri="{9D8B030D-6E8A-4147-A177-3AD203B41FA5}">
                      <a16:colId xmlns:a16="http://schemas.microsoft.com/office/drawing/2014/main" val="2243495099"/>
                    </a:ext>
                  </a:extLst>
                </a:gridCol>
              </a:tblGrid>
              <a:tr h="146770">
                <a:tc>
                  <a:txBody>
                    <a:bodyPr/>
                    <a:lstStyle/>
                    <a:p>
                      <a:pPr algn="ctr"/>
                      <a:r>
                        <a:rPr lang="es-MX" sz="1050" b="1" dirty="0">
                          <a:latin typeface="Century Gothic" panose="020B0502020202020204" pitchFamily="34" charset="0"/>
                          <a:ea typeface="AG180Days" panose="02000603000000000000" pitchFamily="2" charset="0"/>
                        </a:rPr>
                        <a:t>FASES</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FDF1FF"/>
                    </a:solidFill>
                  </a:tcPr>
                </a:tc>
                <a:tc>
                  <a:txBody>
                    <a:bodyPr/>
                    <a:lstStyle/>
                    <a:p>
                      <a:pPr algn="ctr"/>
                      <a:r>
                        <a:rPr lang="es-MX" sz="1050" b="1" dirty="0">
                          <a:latin typeface="Century Gothic" panose="020B0502020202020204" pitchFamily="34" charset="0"/>
                          <a:ea typeface="AG180Days" panose="02000603000000000000" pitchFamily="2" charset="0"/>
                        </a:rPr>
                        <a:t>ACTIVIDADES</a:t>
                      </a: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tc>
                  <a:txBody>
                    <a:bodyPr/>
                    <a:lstStyle/>
                    <a:p>
                      <a:pPr algn="ctr"/>
                      <a:r>
                        <a:rPr lang="es-MX" sz="1050" b="1" dirty="0">
                          <a:latin typeface="Century Gothic" panose="020B0502020202020204" pitchFamily="34" charset="0"/>
                          <a:ea typeface="AG180Days" panose="02000603000000000000" pitchFamily="2" charset="0"/>
                        </a:rPr>
                        <a:t>RECURSOS</a:t>
                      </a:r>
                    </a:p>
                  </a:txBody>
                  <a:tcPr>
                    <a:lnL w="28575" cap="flat" cmpd="sng" algn="ctr">
                      <a:solidFill>
                        <a:srgbClr val="E7E1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rgbClr val="FDF1FF"/>
                    </a:solidFill>
                  </a:tcPr>
                </a:tc>
                <a:extLst>
                  <a:ext uri="{0D108BD9-81ED-4DB2-BD59-A6C34878D82A}">
                    <a16:rowId xmlns:a16="http://schemas.microsoft.com/office/drawing/2014/main" val="2326555405"/>
                  </a:ext>
                </a:extLst>
              </a:tr>
              <a:tr h="17245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900" b="1" i="0" dirty="0">
                          <a:latin typeface="Century Gothic" panose="020B0502020202020204" pitchFamily="34" charset="0"/>
                        </a:rPr>
                        <a:t>5. Vivimos la experiencia </a:t>
                      </a:r>
                      <a:endParaRPr lang="es-MX" sz="900" b="1" i="0" baseline="0" dirty="0">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800" b="0" i="1" baseline="0" dirty="0">
                          <a:latin typeface="Century Gothic" panose="020B0502020202020204" pitchFamily="34" charset="0"/>
                        </a:rPr>
                        <a:t>Guiar a los estudiantes a una indagación de corte documental y vivencial con la intención de aportar elementos para comprender el problema y en su caso intervenir para transformarlos </a:t>
                      </a:r>
                      <a:endParaRPr lang="es-MX" sz="800" b="0" i="1"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0" indent="0" algn="just">
                        <a:buFont typeface="Arial" panose="020B0604020202020204" pitchFamily="34" charset="0"/>
                        <a:buNone/>
                      </a:pPr>
                      <a:r>
                        <a:rPr lang="es-ES_tradnl" sz="900" b="1" dirty="0">
                          <a:latin typeface="Century Gothic" panose="020B0502020202020204" pitchFamily="34" charset="0"/>
                        </a:rPr>
                        <a:t>Miércoles</a:t>
                      </a:r>
                      <a:r>
                        <a:rPr lang="es-ES_tradnl" sz="900" b="1" baseline="0" dirty="0">
                          <a:latin typeface="Century Gothic" panose="020B0502020202020204" pitchFamily="34" charset="0"/>
                        </a:rPr>
                        <a:t> 21</a:t>
                      </a:r>
                    </a:p>
                    <a:p>
                      <a:pPr marL="171450" indent="-171450" algn="just">
                        <a:buFont typeface="Arial" panose="020B0604020202020204" pitchFamily="34" charset="0"/>
                        <a:buChar char="•"/>
                      </a:pPr>
                      <a:r>
                        <a:rPr lang="es-ES_tradnl" sz="900" b="0" dirty="0">
                          <a:latin typeface="Century Gothic" panose="020B0502020202020204" pitchFamily="34" charset="0"/>
                        </a:rPr>
                        <a:t>Observaran video La</a:t>
                      </a:r>
                      <a:r>
                        <a:rPr lang="es-ES_tradnl" sz="900" b="0" baseline="0" dirty="0">
                          <a:latin typeface="Century Gothic" panose="020B0502020202020204" pitchFamily="34" charset="0"/>
                        </a:rPr>
                        <a:t> bandera mexicana y comentaran ¿Qué colores conforman la bandera? ¿Qué significa cada color? ¿Qué representa el escudo?</a:t>
                      </a:r>
                      <a:endParaRPr lang="es-ES_tradnl" sz="900" b="0" dirty="0">
                        <a:latin typeface="Century Gothic" panose="020B0502020202020204" pitchFamily="34" charset="0"/>
                      </a:endParaRPr>
                    </a:p>
                    <a:p>
                      <a:pPr marL="171450" indent="-171450" algn="just">
                        <a:buFont typeface="Arial" panose="020B0604020202020204" pitchFamily="34" charset="0"/>
                        <a:buChar char="•"/>
                      </a:pPr>
                      <a:r>
                        <a:rPr lang="es-ES_tradnl" sz="900" b="0" dirty="0">
                          <a:latin typeface="Century Gothic" panose="020B0502020202020204" pitchFamily="34" charset="0"/>
                        </a:rPr>
                        <a:t>De manera grupal</a:t>
                      </a:r>
                      <a:r>
                        <a:rPr lang="es-ES_tradnl" sz="900" b="0" baseline="0" dirty="0">
                          <a:latin typeface="Century Gothic" panose="020B0502020202020204" pitchFamily="34" charset="0"/>
                        </a:rPr>
                        <a:t> </a:t>
                      </a:r>
                      <a:r>
                        <a:rPr lang="es-ES_tradnl" sz="900" b="0" dirty="0">
                          <a:latin typeface="Century Gothic" panose="020B0502020202020204" pitchFamily="34" charset="0"/>
                        </a:rPr>
                        <a:t>observaran los cambios que ha tenido nuestra bandera durante este tiempo para crear una línea del tiempo que les permita identificar su</a:t>
                      </a:r>
                      <a:r>
                        <a:rPr lang="es-ES_tradnl" sz="900" b="0" baseline="0" dirty="0">
                          <a:latin typeface="Century Gothic" panose="020B0502020202020204" pitchFamily="34" charset="0"/>
                        </a:rPr>
                        <a:t> </a:t>
                      </a:r>
                      <a:r>
                        <a:rPr lang="es-ES_tradnl" sz="900" b="0" dirty="0">
                          <a:latin typeface="Century Gothic" panose="020B0502020202020204" pitchFamily="34" charset="0"/>
                        </a:rPr>
                        <a:t>evolución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Observaran la bandera de México y de manera grupal aportaran ideas de lo que crees que significa cada color, en una hoja registra el significado de cada color de nuestra bandera.</a:t>
                      </a:r>
                    </a:p>
                    <a:p>
                      <a:pPr marL="171450" indent="-171450" algn="just">
                        <a:buFont typeface="Arial" panose="020B0604020202020204" pitchFamily="34" charset="0"/>
                        <a:buChar char="•"/>
                      </a:pPr>
                      <a:r>
                        <a:rPr lang="es-ES_tradnl" sz="900" dirty="0">
                          <a:latin typeface="Century Gothic" panose="020B0502020202020204" pitchFamily="34" charset="0"/>
                        </a:rPr>
                        <a:t>Observaran una imagen en grande del escudo nacional y responde cuestionamientos  ¿Qué es lo que observas? ¿Qué esta pasando en la imagen? ¿Dónde has visto esta imagen?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Escucharan con atención la leyenda donde se cuenta la historia del escudo nacional </a:t>
                      </a: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Video:</a:t>
                      </a:r>
                      <a:r>
                        <a:rPr lang="es-ES_tradnl" sz="900" baseline="0" dirty="0">
                          <a:latin typeface="Century Gothic" panose="020B0502020202020204" pitchFamily="34" charset="0"/>
                        </a:rPr>
                        <a:t> </a:t>
                      </a:r>
                      <a:r>
                        <a:rPr lang="es-ES_tradnl" sz="900" dirty="0">
                          <a:latin typeface="Century Gothic" panose="020B0502020202020204" pitchFamily="34" charset="0"/>
                        </a:rPr>
                        <a:t>la historia de la bandera de México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Imagen del escudo y </a:t>
                      </a:r>
                      <a:r>
                        <a:rPr lang="es-ES_tradnl" sz="900" baseline="0" dirty="0">
                          <a:latin typeface="Century Gothic" panose="020B0502020202020204" pitchFamily="34" charset="0"/>
                        </a:rPr>
                        <a:t>  la bandera de México y su evolución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Cartulinas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Colores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Tijeras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Pegamento </a:t>
                      </a: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1142627073"/>
                  </a:ext>
                </a:extLst>
              </a:tr>
              <a:tr h="2487830">
                <a:tc>
                  <a:txBody>
                    <a:bodyPr/>
                    <a:lstStyle/>
                    <a:p>
                      <a:pPr algn="ctr"/>
                      <a:r>
                        <a:rPr lang="es-MX" sz="900" b="1" dirty="0">
                          <a:latin typeface="Century Gothic" panose="020B0502020202020204" pitchFamily="34" charset="0"/>
                        </a:rPr>
                        <a:t>6. Resultados y análisis</a:t>
                      </a:r>
                    </a:p>
                    <a:p>
                      <a:pPr algn="ctr"/>
                      <a:r>
                        <a:rPr lang="es-MX" sz="800" b="0" i="1" dirty="0">
                          <a:latin typeface="Century Gothic" panose="020B0502020202020204" pitchFamily="34" charset="0"/>
                        </a:rPr>
                        <a:t>Se retoma el problema,</a:t>
                      </a:r>
                      <a:r>
                        <a:rPr lang="es-MX" sz="800" b="0" i="1" baseline="0" dirty="0">
                          <a:latin typeface="Century Gothic" panose="020B0502020202020204" pitchFamily="34" charset="0"/>
                        </a:rPr>
                        <a:t> los hallazgos, los acuerdos, los aprendizajes los medios para divulgar los resultados obtenidos </a:t>
                      </a:r>
                      <a:endParaRPr lang="es-MX" sz="800" b="0" i="1"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0" indent="0" algn="just">
                        <a:buFont typeface="Arial" panose="020B0604020202020204" pitchFamily="34" charset="0"/>
                        <a:buNone/>
                      </a:pPr>
                      <a:r>
                        <a:rPr lang="es-ES_tradnl" sz="900" b="1" dirty="0">
                          <a:latin typeface="Century Gothic" panose="020B0502020202020204" pitchFamily="34" charset="0"/>
                        </a:rPr>
                        <a:t>Jueves 22</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b="0" dirty="0">
                          <a:latin typeface="Century Gothic" panose="020B0502020202020204" pitchFamily="34" charset="0"/>
                        </a:rPr>
                        <a:t>Comentaran</a:t>
                      </a:r>
                      <a:r>
                        <a:rPr lang="es-ES_tradnl" sz="900" b="0" baseline="0" dirty="0">
                          <a:latin typeface="Century Gothic" panose="020B0502020202020204" pitchFamily="34" charset="0"/>
                        </a:rPr>
                        <a:t> </a:t>
                      </a:r>
                      <a:r>
                        <a:rPr lang="es-ES_tradnl" sz="900" b="0" dirty="0">
                          <a:latin typeface="Century Gothic" panose="020B0502020202020204" pitchFamily="34" charset="0"/>
                        </a:rPr>
                        <a:t>¿Qué estuvimos trabajando? ¿Qué les pareció? ¿Qué aprendieron? ¿Cuáles son los símbolos patrios de México?</a:t>
                      </a:r>
                      <a:endParaRPr lang="es-ES_tradnl" sz="900" dirty="0">
                        <a:latin typeface="Century Gothic" panose="020B0502020202020204" pitchFamily="34" charset="0"/>
                      </a:endParaRPr>
                    </a:p>
                    <a:p>
                      <a:pPr marL="171450" indent="-171450" algn="just">
                        <a:buFont typeface="Arial" panose="020B0604020202020204" pitchFamily="34" charset="0"/>
                        <a:buChar char="•"/>
                      </a:pPr>
                      <a:r>
                        <a:rPr lang="es-ES_tradnl" sz="900" dirty="0">
                          <a:latin typeface="Century Gothic" panose="020B0502020202020204" pitchFamily="34" charset="0"/>
                        </a:rPr>
                        <a:t>Observaran banderas de diferentes países y compáralas, ¿tienen el mismo escudo? ¿son del mismo color? Escucha la explicación que cada país tiene sus símbolos patrios y ninguna otra bandera tiene el mismo escudo que el de nuestra bandera.</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Responderán la hoja de trabajo “en los honores debemos” donde seleccionaras las acciones que si debemos realizar durante los honores a la bandera y las acciones que no se deben de realizar, así como observando imágenes en el pizarrón para crear conciencia en los niños y las niñas. </a:t>
                      </a:r>
                      <a:endParaRPr lang="es-ES_tradnl" sz="900" b="0" dirty="0">
                        <a:latin typeface="Century Gothic" panose="020B0502020202020204" pitchFamily="34" charset="0"/>
                      </a:endParaRPr>
                    </a:p>
                    <a:p>
                      <a:pPr marL="171450" indent="-171450" algn="just">
                        <a:buFont typeface="Arial" panose="020B0604020202020204" pitchFamily="34" charset="0"/>
                        <a:buChar char="•"/>
                      </a:pPr>
                      <a:r>
                        <a:rPr lang="es-ES_tradnl" sz="900" b="0" dirty="0">
                          <a:latin typeface="Century Gothic" panose="020B0502020202020204" pitchFamily="34" charset="0"/>
                        </a:rPr>
                        <a:t>Realizaran la hoja de trabajo donde identificaras cuales son nuestros símbolos patrios y deberás de tachar los que no lo son.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b="0" dirty="0">
                          <a:latin typeface="Century Gothic" panose="020B0502020202020204" pitchFamily="34" charset="0"/>
                        </a:rPr>
                        <a:t>Juega de manera grupal al memorama interactivo de los símbolos patrios</a:t>
                      </a:r>
                    </a:p>
                    <a:p>
                      <a:pPr marL="0" indent="0" algn="just">
                        <a:buFont typeface="Arial" panose="020B0604020202020204" pitchFamily="34" charset="0"/>
                        <a:buNone/>
                      </a:pPr>
                      <a:endParaRPr lang="es-ES_tradnl" sz="900" b="0" dirty="0">
                        <a:latin typeface="Century Gothic" panose="020B0502020202020204" pitchFamily="34" charset="0"/>
                      </a:endParaRPr>
                    </a:p>
                    <a:p>
                      <a:pPr marL="0" indent="0" algn="just">
                        <a:buFont typeface="Arial" panose="020B0604020202020204" pitchFamily="34" charset="0"/>
                        <a:buNone/>
                      </a:pPr>
                      <a:r>
                        <a:rPr lang="es-ES_tradnl" sz="900" b="1" dirty="0">
                          <a:latin typeface="Century Gothic" panose="020B0502020202020204" pitchFamily="34" charset="0"/>
                        </a:rPr>
                        <a:t>Viernes</a:t>
                      </a:r>
                      <a:r>
                        <a:rPr lang="es-ES_tradnl" sz="900" b="1" baseline="0" dirty="0">
                          <a:latin typeface="Century Gothic" panose="020B0502020202020204" pitchFamily="34" charset="0"/>
                        </a:rPr>
                        <a:t> 22</a:t>
                      </a:r>
                    </a:p>
                    <a:p>
                      <a:pPr marL="0" indent="0" algn="just">
                        <a:buFont typeface="Arial" panose="020B0604020202020204" pitchFamily="34" charset="0"/>
                        <a:buNone/>
                      </a:pPr>
                      <a:endParaRPr lang="es-ES_tradnl" sz="900" b="1" baseline="0" dirty="0">
                        <a:latin typeface="Century Gothic" panose="020B0502020202020204" pitchFamily="34" charset="0"/>
                      </a:endParaRPr>
                    </a:p>
                    <a:p>
                      <a:pPr marL="171450" indent="-171450" algn="just">
                        <a:buFont typeface="Arial" panose="020B0604020202020204" pitchFamily="34" charset="0"/>
                        <a:buChar char="•"/>
                      </a:pPr>
                      <a:r>
                        <a:rPr lang="es-ES_tradnl" sz="900" b="1" baseline="0" dirty="0">
                          <a:latin typeface="Century Gothic" panose="020B0502020202020204" pitchFamily="34" charset="0"/>
                        </a:rPr>
                        <a:t>CONSEJO TECNICO ESCOLAR</a:t>
                      </a:r>
                      <a:endParaRPr lang="es-ES_tradnl" sz="900" b="1" dirty="0">
                        <a:latin typeface="Century Gothic" panose="020B0502020202020204" pitchFamily="34" charset="0"/>
                      </a:endParaRP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Dibujos o imágenes de los símbolos patrios de México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dirty="0">
                          <a:latin typeface="Century Gothic" panose="020B0502020202020204" pitchFamily="34" charset="0"/>
                        </a:rPr>
                        <a:t>Banderas</a:t>
                      </a:r>
                      <a:r>
                        <a:rPr lang="es-ES_tradnl" sz="900" baseline="0" dirty="0">
                          <a:latin typeface="Century Gothic" panose="020B0502020202020204" pitchFamily="34" charset="0"/>
                        </a:rPr>
                        <a:t> de otros países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baseline="0" dirty="0">
                          <a:latin typeface="Century Gothic" panose="020B0502020202020204" pitchFamily="34" charset="0"/>
                        </a:rPr>
                        <a:t>Memorama digital de los símbolos patrios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900" baseline="0" dirty="0">
                          <a:latin typeface="Century Gothic" panose="020B0502020202020204" pitchFamily="34" charset="0"/>
                        </a:rPr>
                        <a:t>Hoja de trabajo: en los honores debemos… y nuestros símbolos patrios </a:t>
                      </a:r>
                    </a:p>
                  </a:txBody>
                  <a:tcPr>
                    <a:lnL w="28575" cap="flat" cmpd="sng" algn="ctr">
                      <a:solidFill>
                        <a:srgbClr val="E7E1FF"/>
                      </a:solidFill>
                      <a:prstDash val="solid"/>
                      <a:round/>
                      <a:headEnd type="none" w="med" len="med"/>
                      <a:tailEnd type="none" w="med" len="med"/>
                    </a:lnL>
                    <a:lnR w="28575" cap="flat" cmpd="sng" algn="ctr">
                      <a:solidFill>
                        <a:srgbClr val="E7E1FF"/>
                      </a:solidFill>
                      <a:prstDash val="solid"/>
                      <a:round/>
                      <a:headEnd type="none" w="med" len="med"/>
                      <a:tailEnd type="none" w="med" len="med"/>
                    </a:lnR>
                    <a:lnT w="28575" cap="flat" cmpd="sng" algn="ctr">
                      <a:solidFill>
                        <a:srgbClr val="E7E1FF"/>
                      </a:solidFill>
                      <a:prstDash val="solid"/>
                      <a:round/>
                      <a:headEnd type="none" w="med" len="med"/>
                      <a:tailEnd type="none" w="med" len="med"/>
                    </a:lnT>
                    <a:lnB w="28575" cap="flat" cmpd="sng" algn="ctr">
                      <a:solidFill>
                        <a:srgbClr val="E7E1FF"/>
                      </a:solidFill>
                      <a:prstDash val="solid"/>
                      <a:round/>
                      <a:headEnd type="none" w="med" len="med"/>
                      <a:tailEnd type="none" w="med" len="med"/>
                    </a:lnB>
                    <a:solidFill>
                      <a:schemeClr val="bg1"/>
                    </a:solidFill>
                  </a:tcPr>
                </a:tc>
                <a:extLst>
                  <a:ext uri="{0D108BD9-81ED-4DB2-BD59-A6C34878D82A}">
                    <a16:rowId xmlns:a16="http://schemas.microsoft.com/office/drawing/2014/main" val="1068816587"/>
                  </a:ext>
                </a:extLst>
              </a:tr>
            </a:tbl>
          </a:graphicData>
        </a:graphic>
      </p:graphicFrame>
      <p:pic>
        <p:nvPicPr>
          <p:cNvPr id="71" name="Imagen 70">
            <a:extLst>
              <a:ext uri="{FF2B5EF4-FFF2-40B4-BE49-F238E27FC236}">
                <a16:creationId xmlns:a16="http://schemas.microsoft.com/office/drawing/2014/main" id="{E281DA70-D8EE-1203-B9E0-345FF1967536}"/>
              </a:ext>
            </a:extLst>
          </p:cNvPr>
          <p:cNvPicPr>
            <a:picLocks noChangeAspect="1"/>
          </p:cNvPicPr>
          <p:nvPr/>
        </p:nvPicPr>
        <p:blipFill rotWithShape="1">
          <a:blip r:embed="rId3"/>
          <a:srcRect b="33518"/>
          <a:stretch/>
        </p:blipFill>
        <p:spPr>
          <a:xfrm>
            <a:off x="990600" y="175844"/>
            <a:ext cx="7162800" cy="778689"/>
          </a:xfrm>
          <a:prstGeom prst="rect">
            <a:avLst/>
          </a:prstGeom>
        </p:spPr>
      </p:pic>
    </p:spTree>
    <p:extLst>
      <p:ext uri="{BB962C8B-B14F-4D97-AF65-F5344CB8AC3E}">
        <p14:creationId xmlns:p14="http://schemas.microsoft.com/office/powerpoint/2010/main" val="2149343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97;p3">
            <a:extLst>
              <a:ext uri="{FF2B5EF4-FFF2-40B4-BE49-F238E27FC236}">
                <a16:creationId xmlns:a16="http://schemas.microsoft.com/office/drawing/2014/main" id="{D849233D-70F8-B102-762C-6A77B1811959}"/>
              </a:ext>
            </a:extLst>
          </p:cNvPr>
          <p:cNvPicPr preferRelativeResize="0"/>
          <p:nvPr/>
        </p:nvPicPr>
        <p:blipFill rotWithShape="1">
          <a:blip r:embed="rId2">
            <a:alphaModFix/>
          </a:blip>
          <a:srcRect t="16471"/>
          <a:stretch/>
        </p:blipFill>
        <p:spPr>
          <a:xfrm rot="5400000">
            <a:off x="1144132" y="-1141872"/>
            <a:ext cx="6858000" cy="9141743"/>
          </a:xfrm>
          <a:prstGeom prst="rect">
            <a:avLst/>
          </a:prstGeom>
          <a:noFill/>
          <a:ln>
            <a:noFill/>
          </a:ln>
        </p:spPr>
      </p:pic>
      <p:sp>
        <p:nvSpPr>
          <p:cNvPr id="5" name="Elipse 4">
            <a:extLst>
              <a:ext uri="{FF2B5EF4-FFF2-40B4-BE49-F238E27FC236}">
                <a16:creationId xmlns:a16="http://schemas.microsoft.com/office/drawing/2014/main" id="{318D1043-575C-E484-FC49-53DC2995DE60}"/>
              </a:ext>
            </a:extLst>
          </p:cNvPr>
          <p:cNvSpPr/>
          <p:nvPr/>
        </p:nvSpPr>
        <p:spPr>
          <a:xfrm>
            <a:off x="87705"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 name="Elipse 5">
            <a:extLst>
              <a:ext uri="{FF2B5EF4-FFF2-40B4-BE49-F238E27FC236}">
                <a16:creationId xmlns:a16="http://schemas.microsoft.com/office/drawing/2014/main" id="{0AE40587-8A2D-AA10-F710-C806C2C65AEE}"/>
              </a:ext>
            </a:extLst>
          </p:cNvPr>
          <p:cNvSpPr/>
          <p:nvPr/>
        </p:nvSpPr>
        <p:spPr>
          <a:xfrm>
            <a:off x="374068"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 name="Elipse 6">
            <a:extLst>
              <a:ext uri="{FF2B5EF4-FFF2-40B4-BE49-F238E27FC236}">
                <a16:creationId xmlns:a16="http://schemas.microsoft.com/office/drawing/2014/main" id="{1F43A2AD-7F95-11C0-1042-A6DB28C5B69B}"/>
              </a:ext>
            </a:extLst>
          </p:cNvPr>
          <p:cNvSpPr/>
          <p:nvPr/>
        </p:nvSpPr>
        <p:spPr>
          <a:xfrm>
            <a:off x="666638"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 name="Elipse 7">
            <a:extLst>
              <a:ext uri="{FF2B5EF4-FFF2-40B4-BE49-F238E27FC236}">
                <a16:creationId xmlns:a16="http://schemas.microsoft.com/office/drawing/2014/main" id="{BD3D737C-8584-5779-20BE-65A31FD114B9}"/>
              </a:ext>
            </a:extLst>
          </p:cNvPr>
          <p:cNvSpPr/>
          <p:nvPr/>
        </p:nvSpPr>
        <p:spPr>
          <a:xfrm>
            <a:off x="955941"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 name="Elipse 8">
            <a:extLst>
              <a:ext uri="{FF2B5EF4-FFF2-40B4-BE49-F238E27FC236}">
                <a16:creationId xmlns:a16="http://schemas.microsoft.com/office/drawing/2014/main" id="{63EC98C6-85DC-6241-DC6D-492441552243}"/>
              </a:ext>
            </a:extLst>
          </p:cNvPr>
          <p:cNvSpPr/>
          <p:nvPr/>
        </p:nvSpPr>
        <p:spPr>
          <a:xfrm>
            <a:off x="1239312"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 name="Elipse 12">
            <a:extLst>
              <a:ext uri="{FF2B5EF4-FFF2-40B4-BE49-F238E27FC236}">
                <a16:creationId xmlns:a16="http://schemas.microsoft.com/office/drawing/2014/main" id="{F3379994-6807-9CB9-A5B9-0D40B095A8D0}"/>
              </a:ext>
            </a:extLst>
          </p:cNvPr>
          <p:cNvSpPr/>
          <p:nvPr/>
        </p:nvSpPr>
        <p:spPr>
          <a:xfrm>
            <a:off x="1522684"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5" name="Elipse 24">
            <a:extLst>
              <a:ext uri="{FF2B5EF4-FFF2-40B4-BE49-F238E27FC236}">
                <a16:creationId xmlns:a16="http://schemas.microsoft.com/office/drawing/2014/main" id="{2B5083E4-B9E3-11E8-BC23-1BA290BC068E}"/>
              </a:ext>
            </a:extLst>
          </p:cNvPr>
          <p:cNvSpPr/>
          <p:nvPr/>
        </p:nvSpPr>
        <p:spPr>
          <a:xfrm>
            <a:off x="1764053"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6" name="Elipse 25">
            <a:extLst>
              <a:ext uri="{FF2B5EF4-FFF2-40B4-BE49-F238E27FC236}">
                <a16:creationId xmlns:a16="http://schemas.microsoft.com/office/drawing/2014/main" id="{F7424C63-E32D-9741-20CC-74EBACACB676}"/>
              </a:ext>
            </a:extLst>
          </p:cNvPr>
          <p:cNvSpPr/>
          <p:nvPr/>
        </p:nvSpPr>
        <p:spPr>
          <a:xfrm>
            <a:off x="2050416"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7" name="Elipse 26">
            <a:extLst>
              <a:ext uri="{FF2B5EF4-FFF2-40B4-BE49-F238E27FC236}">
                <a16:creationId xmlns:a16="http://schemas.microsoft.com/office/drawing/2014/main" id="{234F0036-D84E-D78D-68E8-9DE896BCAB71}"/>
              </a:ext>
            </a:extLst>
          </p:cNvPr>
          <p:cNvSpPr/>
          <p:nvPr/>
        </p:nvSpPr>
        <p:spPr>
          <a:xfrm>
            <a:off x="2342987"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8" name="Elipse 27">
            <a:extLst>
              <a:ext uri="{FF2B5EF4-FFF2-40B4-BE49-F238E27FC236}">
                <a16:creationId xmlns:a16="http://schemas.microsoft.com/office/drawing/2014/main" id="{BB6E2F62-0379-7DD1-FC85-5EE5F94D534B}"/>
              </a:ext>
            </a:extLst>
          </p:cNvPr>
          <p:cNvSpPr/>
          <p:nvPr/>
        </p:nvSpPr>
        <p:spPr>
          <a:xfrm>
            <a:off x="2632290"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9" name="Elipse 28">
            <a:extLst>
              <a:ext uri="{FF2B5EF4-FFF2-40B4-BE49-F238E27FC236}">
                <a16:creationId xmlns:a16="http://schemas.microsoft.com/office/drawing/2014/main" id="{C12705B0-825C-3566-139D-3948B2F7EEF5}"/>
              </a:ext>
            </a:extLst>
          </p:cNvPr>
          <p:cNvSpPr/>
          <p:nvPr/>
        </p:nvSpPr>
        <p:spPr>
          <a:xfrm>
            <a:off x="2915661"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0" name="Elipse 29">
            <a:extLst>
              <a:ext uri="{FF2B5EF4-FFF2-40B4-BE49-F238E27FC236}">
                <a16:creationId xmlns:a16="http://schemas.microsoft.com/office/drawing/2014/main" id="{EE836B36-C595-85FB-476E-3C5B7012D62A}"/>
              </a:ext>
            </a:extLst>
          </p:cNvPr>
          <p:cNvSpPr/>
          <p:nvPr/>
        </p:nvSpPr>
        <p:spPr>
          <a:xfrm>
            <a:off x="3199032"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1" name="Elipse 30">
            <a:extLst>
              <a:ext uri="{FF2B5EF4-FFF2-40B4-BE49-F238E27FC236}">
                <a16:creationId xmlns:a16="http://schemas.microsoft.com/office/drawing/2014/main" id="{5912F09A-1056-3C07-BF02-286A3B5F0B11}"/>
              </a:ext>
            </a:extLst>
          </p:cNvPr>
          <p:cNvSpPr/>
          <p:nvPr/>
        </p:nvSpPr>
        <p:spPr>
          <a:xfrm>
            <a:off x="3450508"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2" name="Elipse 31">
            <a:extLst>
              <a:ext uri="{FF2B5EF4-FFF2-40B4-BE49-F238E27FC236}">
                <a16:creationId xmlns:a16="http://schemas.microsoft.com/office/drawing/2014/main" id="{0D13FF62-9DB3-66DD-D064-061EE4C197C2}"/>
              </a:ext>
            </a:extLst>
          </p:cNvPr>
          <p:cNvSpPr/>
          <p:nvPr/>
        </p:nvSpPr>
        <p:spPr>
          <a:xfrm>
            <a:off x="3736871"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3" name="Elipse 32">
            <a:extLst>
              <a:ext uri="{FF2B5EF4-FFF2-40B4-BE49-F238E27FC236}">
                <a16:creationId xmlns:a16="http://schemas.microsoft.com/office/drawing/2014/main" id="{95D68187-A90C-3BB3-FA01-4130A079619C}"/>
              </a:ext>
            </a:extLst>
          </p:cNvPr>
          <p:cNvSpPr/>
          <p:nvPr/>
        </p:nvSpPr>
        <p:spPr>
          <a:xfrm>
            <a:off x="4029442"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4" name="Elipse 33">
            <a:extLst>
              <a:ext uri="{FF2B5EF4-FFF2-40B4-BE49-F238E27FC236}">
                <a16:creationId xmlns:a16="http://schemas.microsoft.com/office/drawing/2014/main" id="{FCEE553A-1666-C71B-F33D-807AEBFC8F27}"/>
              </a:ext>
            </a:extLst>
          </p:cNvPr>
          <p:cNvSpPr/>
          <p:nvPr/>
        </p:nvSpPr>
        <p:spPr>
          <a:xfrm>
            <a:off x="4318745"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5" name="Elipse 34">
            <a:extLst>
              <a:ext uri="{FF2B5EF4-FFF2-40B4-BE49-F238E27FC236}">
                <a16:creationId xmlns:a16="http://schemas.microsoft.com/office/drawing/2014/main" id="{2FC1F708-3898-4BFC-20D9-11CC6EAE06E3}"/>
              </a:ext>
            </a:extLst>
          </p:cNvPr>
          <p:cNvSpPr/>
          <p:nvPr/>
        </p:nvSpPr>
        <p:spPr>
          <a:xfrm>
            <a:off x="4602116"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6" name="Elipse 55">
            <a:extLst>
              <a:ext uri="{FF2B5EF4-FFF2-40B4-BE49-F238E27FC236}">
                <a16:creationId xmlns:a16="http://schemas.microsoft.com/office/drawing/2014/main" id="{E59D4968-FC3F-B245-6F7E-B5F64658832D}"/>
              </a:ext>
            </a:extLst>
          </p:cNvPr>
          <p:cNvSpPr/>
          <p:nvPr/>
        </p:nvSpPr>
        <p:spPr>
          <a:xfrm>
            <a:off x="4856705"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7" name="Elipse 56">
            <a:extLst>
              <a:ext uri="{FF2B5EF4-FFF2-40B4-BE49-F238E27FC236}">
                <a16:creationId xmlns:a16="http://schemas.microsoft.com/office/drawing/2014/main" id="{F17049B5-478D-715A-8975-F3C22AC997D5}"/>
              </a:ext>
            </a:extLst>
          </p:cNvPr>
          <p:cNvSpPr/>
          <p:nvPr/>
        </p:nvSpPr>
        <p:spPr>
          <a:xfrm>
            <a:off x="5143068"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8" name="Elipse 57">
            <a:extLst>
              <a:ext uri="{FF2B5EF4-FFF2-40B4-BE49-F238E27FC236}">
                <a16:creationId xmlns:a16="http://schemas.microsoft.com/office/drawing/2014/main" id="{BE57063F-5212-9F0A-A994-179175CC2DE5}"/>
              </a:ext>
            </a:extLst>
          </p:cNvPr>
          <p:cNvSpPr/>
          <p:nvPr/>
        </p:nvSpPr>
        <p:spPr>
          <a:xfrm>
            <a:off x="5435638"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9" name="Elipse 58">
            <a:extLst>
              <a:ext uri="{FF2B5EF4-FFF2-40B4-BE49-F238E27FC236}">
                <a16:creationId xmlns:a16="http://schemas.microsoft.com/office/drawing/2014/main" id="{41655048-031B-3FFD-1D25-029D024FD7E3}"/>
              </a:ext>
            </a:extLst>
          </p:cNvPr>
          <p:cNvSpPr/>
          <p:nvPr/>
        </p:nvSpPr>
        <p:spPr>
          <a:xfrm>
            <a:off x="5724941"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0" name="Elipse 59">
            <a:extLst>
              <a:ext uri="{FF2B5EF4-FFF2-40B4-BE49-F238E27FC236}">
                <a16:creationId xmlns:a16="http://schemas.microsoft.com/office/drawing/2014/main" id="{1D20854C-B7C6-6E7D-CC7A-A9A51634BF52}"/>
              </a:ext>
            </a:extLst>
          </p:cNvPr>
          <p:cNvSpPr/>
          <p:nvPr/>
        </p:nvSpPr>
        <p:spPr>
          <a:xfrm>
            <a:off x="6008312"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1" name="Elipse 60">
            <a:extLst>
              <a:ext uri="{FF2B5EF4-FFF2-40B4-BE49-F238E27FC236}">
                <a16:creationId xmlns:a16="http://schemas.microsoft.com/office/drawing/2014/main" id="{1A97D954-2E44-8D70-8D0F-097713EDC33B}"/>
              </a:ext>
            </a:extLst>
          </p:cNvPr>
          <p:cNvSpPr/>
          <p:nvPr/>
        </p:nvSpPr>
        <p:spPr>
          <a:xfrm>
            <a:off x="6291684"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2" name="Elipse 61">
            <a:extLst>
              <a:ext uri="{FF2B5EF4-FFF2-40B4-BE49-F238E27FC236}">
                <a16:creationId xmlns:a16="http://schemas.microsoft.com/office/drawing/2014/main" id="{76DBF4A6-410E-93F2-958A-DF1B70B570B9}"/>
              </a:ext>
            </a:extLst>
          </p:cNvPr>
          <p:cNvSpPr/>
          <p:nvPr/>
        </p:nvSpPr>
        <p:spPr>
          <a:xfrm>
            <a:off x="6533053"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3" name="Elipse 62">
            <a:extLst>
              <a:ext uri="{FF2B5EF4-FFF2-40B4-BE49-F238E27FC236}">
                <a16:creationId xmlns:a16="http://schemas.microsoft.com/office/drawing/2014/main" id="{904CD8E4-E0D2-6D0E-63C3-68C1AC8C3F6A}"/>
              </a:ext>
            </a:extLst>
          </p:cNvPr>
          <p:cNvSpPr/>
          <p:nvPr/>
        </p:nvSpPr>
        <p:spPr>
          <a:xfrm>
            <a:off x="6819416"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4" name="Elipse 63">
            <a:extLst>
              <a:ext uri="{FF2B5EF4-FFF2-40B4-BE49-F238E27FC236}">
                <a16:creationId xmlns:a16="http://schemas.microsoft.com/office/drawing/2014/main" id="{32E902F9-52D2-59DF-9A33-EDA1B07BD360}"/>
              </a:ext>
            </a:extLst>
          </p:cNvPr>
          <p:cNvSpPr/>
          <p:nvPr/>
        </p:nvSpPr>
        <p:spPr>
          <a:xfrm>
            <a:off x="7111987"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5" name="Elipse 64">
            <a:extLst>
              <a:ext uri="{FF2B5EF4-FFF2-40B4-BE49-F238E27FC236}">
                <a16:creationId xmlns:a16="http://schemas.microsoft.com/office/drawing/2014/main" id="{4AD1A24F-370D-4510-8B1F-17CD88F4EEBD}"/>
              </a:ext>
            </a:extLst>
          </p:cNvPr>
          <p:cNvSpPr/>
          <p:nvPr/>
        </p:nvSpPr>
        <p:spPr>
          <a:xfrm>
            <a:off x="7401290"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6" name="Elipse 65">
            <a:extLst>
              <a:ext uri="{FF2B5EF4-FFF2-40B4-BE49-F238E27FC236}">
                <a16:creationId xmlns:a16="http://schemas.microsoft.com/office/drawing/2014/main" id="{89F06C51-812C-29BA-0FEB-5989720C9F0B}"/>
              </a:ext>
            </a:extLst>
          </p:cNvPr>
          <p:cNvSpPr/>
          <p:nvPr/>
        </p:nvSpPr>
        <p:spPr>
          <a:xfrm>
            <a:off x="7684661"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7" name="Elipse 66">
            <a:extLst>
              <a:ext uri="{FF2B5EF4-FFF2-40B4-BE49-F238E27FC236}">
                <a16:creationId xmlns:a16="http://schemas.microsoft.com/office/drawing/2014/main" id="{5174C532-86AF-2D46-10D7-3BCB5B9F39BE}"/>
              </a:ext>
            </a:extLst>
          </p:cNvPr>
          <p:cNvSpPr/>
          <p:nvPr/>
        </p:nvSpPr>
        <p:spPr>
          <a:xfrm>
            <a:off x="7968032"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8" name="Elipse 67">
            <a:extLst>
              <a:ext uri="{FF2B5EF4-FFF2-40B4-BE49-F238E27FC236}">
                <a16:creationId xmlns:a16="http://schemas.microsoft.com/office/drawing/2014/main" id="{2D13F0EE-E86E-DF7B-86EF-1E1BE67E4AF2}"/>
              </a:ext>
            </a:extLst>
          </p:cNvPr>
          <p:cNvSpPr/>
          <p:nvPr/>
        </p:nvSpPr>
        <p:spPr>
          <a:xfrm>
            <a:off x="8219508"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9" name="Elipse 68">
            <a:extLst>
              <a:ext uri="{FF2B5EF4-FFF2-40B4-BE49-F238E27FC236}">
                <a16:creationId xmlns:a16="http://schemas.microsoft.com/office/drawing/2014/main" id="{02E397BE-AFC7-E779-78E6-67E2A58E277A}"/>
              </a:ext>
            </a:extLst>
          </p:cNvPr>
          <p:cNvSpPr/>
          <p:nvPr/>
        </p:nvSpPr>
        <p:spPr>
          <a:xfrm>
            <a:off x="8505871"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0" name="Elipse 69">
            <a:extLst>
              <a:ext uri="{FF2B5EF4-FFF2-40B4-BE49-F238E27FC236}">
                <a16:creationId xmlns:a16="http://schemas.microsoft.com/office/drawing/2014/main" id="{98AC5A70-9EB0-802F-83C2-1A6C8B016F28}"/>
              </a:ext>
            </a:extLst>
          </p:cNvPr>
          <p:cNvSpPr/>
          <p:nvPr/>
        </p:nvSpPr>
        <p:spPr>
          <a:xfrm>
            <a:off x="8798442"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3" name="Elipse 72">
            <a:extLst>
              <a:ext uri="{FF2B5EF4-FFF2-40B4-BE49-F238E27FC236}">
                <a16:creationId xmlns:a16="http://schemas.microsoft.com/office/drawing/2014/main" id="{4E1A57F6-EBB4-438B-E7C1-D229F73F8DA3}"/>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4" name="Elipse 73">
            <a:extLst>
              <a:ext uri="{FF2B5EF4-FFF2-40B4-BE49-F238E27FC236}">
                <a16:creationId xmlns:a16="http://schemas.microsoft.com/office/drawing/2014/main" id="{2A63AF0A-465B-40FE-BECC-FB7020067D2C}"/>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5" name="Elipse 74">
            <a:extLst>
              <a:ext uri="{FF2B5EF4-FFF2-40B4-BE49-F238E27FC236}">
                <a16:creationId xmlns:a16="http://schemas.microsoft.com/office/drawing/2014/main" id="{8C8591D8-D16E-17FA-031F-9A5C5E64BDB4}"/>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6" name="Elipse 75">
            <a:extLst>
              <a:ext uri="{FF2B5EF4-FFF2-40B4-BE49-F238E27FC236}">
                <a16:creationId xmlns:a16="http://schemas.microsoft.com/office/drawing/2014/main" id="{8EB96A29-C479-DA0C-8E0E-58D026658A34}"/>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7" name="Elipse 76">
            <a:extLst>
              <a:ext uri="{FF2B5EF4-FFF2-40B4-BE49-F238E27FC236}">
                <a16:creationId xmlns:a16="http://schemas.microsoft.com/office/drawing/2014/main" id="{F137364C-9718-DB1E-DB50-CAF775B62357}"/>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8" name="Elipse 77">
            <a:extLst>
              <a:ext uri="{FF2B5EF4-FFF2-40B4-BE49-F238E27FC236}">
                <a16:creationId xmlns:a16="http://schemas.microsoft.com/office/drawing/2014/main" id="{38A610CF-44D2-DE6C-648D-1AE335EB3297}"/>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9" name="Elipse 78">
            <a:extLst>
              <a:ext uri="{FF2B5EF4-FFF2-40B4-BE49-F238E27FC236}">
                <a16:creationId xmlns:a16="http://schemas.microsoft.com/office/drawing/2014/main" id="{B556E4E6-8900-5F0E-CB76-C8977C868A6E}"/>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0" name="Elipse 79">
            <a:extLst>
              <a:ext uri="{FF2B5EF4-FFF2-40B4-BE49-F238E27FC236}">
                <a16:creationId xmlns:a16="http://schemas.microsoft.com/office/drawing/2014/main" id="{0204031B-148C-37EA-DE6F-583CB3F3F2FF}"/>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1" name="Elipse 80">
            <a:extLst>
              <a:ext uri="{FF2B5EF4-FFF2-40B4-BE49-F238E27FC236}">
                <a16:creationId xmlns:a16="http://schemas.microsoft.com/office/drawing/2014/main" id="{92FF9F25-69D3-7DB7-50C0-442EDBE1D48C}"/>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2" name="Elipse 81">
            <a:extLst>
              <a:ext uri="{FF2B5EF4-FFF2-40B4-BE49-F238E27FC236}">
                <a16:creationId xmlns:a16="http://schemas.microsoft.com/office/drawing/2014/main" id="{0FB3E369-4F83-B13C-567D-D8D271DD0F56}"/>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3" name="Elipse 82">
            <a:extLst>
              <a:ext uri="{FF2B5EF4-FFF2-40B4-BE49-F238E27FC236}">
                <a16:creationId xmlns:a16="http://schemas.microsoft.com/office/drawing/2014/main" id="{1CA11624-55AF-FA46-DD84-9A22782213A4}"/>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4" name="Elipse 83">
            <a:extLst>
              <a:ext uri="{FF2B5EF4-FFF2-40B4-BE49-F238E27FC236}">
                <a16:creationId xmlns:a16="http://schemas.microsoft.com/office/drawing/2014/main" id="{16875F2D-BDD6-FF28-1B07-E99A34A56E0B}"/>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5" name="Elipse 84">
            <a:extLst>
              <a:ext uri="{FF2B5EF4-FFF2-40B4-BE49-F238E27FC236}">
                <a16:creationId xmlns:a16="http://schemas.microsoft.com/office/drawing/2014/main" id="{2BEEEA4D-4906-B5F9-EB21-9A0CE38FA0F3}"/>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6" name="Elipse 85">
            <a:extLst>
              <a:ext uri="{FF2B5EF4-FFF2-40B4-BE49-F238E27FC236}">
                <a16:creationId xmlns:a16="http://schemas.microsoft.com/office/drawing/2014/main" id="{2F7D4D4C-402E-1256-F6F0-FC3709CF1A6A}"/>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7" name="Elipse 86">
            <a:extLst>
              <a:ext uri="{FF2B5EF4-FFF2-40B4-BE49-F238E27FC236}">
                <a16:creationId xmlns:a16="http://schemas.microsoft.com/office/drawing/2014/main" id="{CAE9BA51-E15A-CF9C-6459-4CD75FECA027}"/>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8" name="Elipse 87">
            <a:extLst>
              <a:ext uri="{FF2B5EF4-FFF2-40B4-BE49-F238E27FC236}">
                <a16:creationId xmlns:a16="http://schemas.microsoft.com/office/drawing/2014/main" id="{B40C8915-B234-08A4-144F-3F71D524B131}"/>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9" name="Elipse 88">
            <a:extLst>
              <a:ext uri="{FF2B5EF4-FFF2-40B4-BE49-F238E27FC236}">
                <a16:creationId xmlns:a16="http://schemas.microsoft.com/office/drawing/2014/main" id="{00938319-41D2-F525-12E9-83F38B76146C}"/>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0" name="Elipse 89">
            <a:extLst>
              <a:ext uri="{FF2B5EF4-FFF2-40B4-BE49-F238E27FC236}">
                <a16:creationId xmlns:a16="http://schemas.microsoft.com/office/drawing/2014/main" id="{5D0649D2-C935-4348-CD33-346B665A4AFB}"/>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1" name="Elipse 90">
            <a:extLst>
              <a:ext uri="{FF2B5EF4-FFF2-40B4-BE49-F238E27FC236}">
                <a16:creationId xmlns:a16="http://schemas.microsoft.com/office/drawing/2014/main" id="{439D6FCD-E970-F6D0-9253-0B69F37FB139}"/>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2" name="Elipse 91">
            <a:extLst>
              <a:ext uri="{FF2B5EF4-FFF2-40B4-BE49-F238E27FC236}">
                <a16:creationId xmlns:a16="http://schemas.microsoft.com/office/drawing/2014/main" id="{7E8F5F6E-880B-45D0-A410-BC36BA15E683}"/>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3" name="Elipse 92">
            <a:extLst>
              <a:ext uri="{FF2B5EF4-FFF2-40B4-BE49-F238E27FC236}">
                <a16:creationId xmlns:a16="http://schemas.microsoft.com/office/drawing/2014/main" id="{EEECA484-622E-511A-09B7-F1F8BF909651}"/>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4" name="Elipse 93">
            <a:extLst>
              <a:ext uri="{FF2B5EF4-FFF2-40B4-BE49-F238E27FC236}">
                <a16:creationId xmlns:a16="http://schemas.microsoft.com/office/drawing/2014/main" id="{A1930346-7F0E-FA9F-4874-E9DCF69496AD}"/>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5" name="Elipse 94">
            <a:extLst>
              <a:ext uri="{FF2B5EF4-FFF2-40B4-BE49-F238E27FC236}">
                <a16:creationId xmlns:a16="http://schemas.microsoft.com/office/drawing/2014/main" id="{5904FF4F-5912-F68A-CE4E-D5B97066AF04}"/>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6" name="Elipse 95">
            <a:extLst>
              <a:ext uri="{FF2B5EF4-FFF2-40B4-BE49-F238E27FC236}">
                <a16:creationId xmlns:a16="http://schemas.microsoft.com/office/drawing/2014/main" id="{61C37D32-D02B-59B6-0A28-0628963E82D0}"/>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7" name="Elipse 96">
            <a:extLst>
              <a:ext uri="{FF2B5EF4-FFF2-40B4-BE49-F238E27FC236}">
                <a16:creationId xmlns:a16="http://schemas.microsoft.com/office/drawing/2014/main" id="{CAF3CF0C-1144-6088-E833-18C052B65008}"/>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8" name="Elipse 97">
            <a:extLst>
              <a:ext uri="{FF2B5EF4-FFF2-40B4-BE49-F238E27FC236}">
                <a16:creationId xmlns:a16="http://schemas.microsoft.com/office/drawing/2014/main" id="{B5CAAFF9-AF1E-5E01-037A-EB61087E64DF}"/>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9" name="Elipse 98">
            <a:extLst>
              <a:ext uri="{FF2B5EF4-FFF2-40B4-BE49-F238E27FC236}">
                <a16:creationId xmlns:a16="http://schemas.microsoft.com/office/drawing/2014/main" id="{4DCF64EA-C137-5403-F20B-A66DF9376E23}"/>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0" name="Elipse 99">
            <a:extLst>
              <a:ext uri="{FF2B5EF4-FFF2-40B4-BE49-F238E27FC236}">
                <a16:creationId xmlns:a16="http://schemas.microsoft.com/office/drawing/2014/main" id="{8143C136-2638-80DA-6480-6B33140B52A5}"/>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1" name="Elipse 100">
            <a:extLst>
              <a:ext uri="{FF2B5EF4-FFF2-40B4-BE49-F238E27FC236}">
                <a16:creationId xmlns:a16="http://schemas.microsoft.com/office/drawing/2014/main" id="{221B09F6-E22D-C95B-1F71-6B1C744D8F18}"/>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2" name="Elipse 101">
            <a:extLst>
              <a:ext uri="{FF2B5EF4-FFF2-40B4-BE49-F238E27FC236}">
                <a16:creationId xmlns:a16="http://schemas.microsoft.com/office/drawing/2014/main" id="{2CDAC66C-940E-59F4-5A12-295E9CFC440B}"/>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3" name="Elipse 102">
            <a:extLst>
              <a:ext uri="{FF2B5EF4-FFF2-40B4-BE49-F238E27FC236}">
                <a16:creationId xmlns:a16="http://schemas.microsoft.com/office/drawing/2014/main" id="{610777B7-B018-2155-C396-ED795BEE8168}"/>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4" name="Elipse 103">
            <a:extLst>
              <a:ext uri="{FF2B5EF4-FFF2-40B4-BE49-F238E27FC236}">
                <a16:creationId xmlns:a16="http://schemas.microsoft.com/office/drawing/2014/main" id="{5C294276-FEAE-F9CF-45EA-2AAD4168A2AC}"/>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aphicFrame>
        <p:nvGraphicFramePr>
          <p:cNvPr id="71" name="Tabla 70"/>
          <p:cNvGraphicFramePr>
            <a:graphicFrameLocks noGrp="1"/>
          </p:cNvGraphicFramePr>
          <p:nvPr>
            <p:extLst>
              <p:ext uri="{D42A27DB-BD31-4B8C-83A1-F6EECF244321}">
                <p14:modId xmlns:p14="http://schemas.microsoft.com/office/powerpoint/2010/main" val="4030633745"/>
              </p:ext>
            </p:extLst>
          </p:nvPr>
        </p:nvGraphicFramePr>
        <p:xfrm>
          <a:off x="507916" y="891452"/>
          <a:ext cx="8034769" cy="1188720"/>
        </p:xfrm>
        <a:graphic>
          <a:graphicData uri="http://schemas.openxmlformats.org/drawingml/2006/table">
            <a:tbl>
              <a:tblPr firstRow="1" bandRow="1">
                <a:tableStyleId>{5940675A-B579-460E-94D1-54222C63F5DA}</a:tableStyleId>
              </a:tblPr>
              <a:tblGrid>
                <a:gridCol w="2716407">
                  <a:extLst>
                    <a:ext uri="{9D8B030D-6E8A-4147-A177-3AD203B41FA5}">
                      <a16:colId xmlns:a16="http://schemas.microsoft.com/office/drawing/2014/main" val="3369000164"/>
                    </a:ext>
                  </a:extLst>
                </a:gridCol>
                <a:gridCol w="2716407">
                  <a:extLst>
                    <a:ext uri="{9D8B030D-6E8A-4147-A177-3AD203B41FA5}">
                      <a16:colId xmlns:a16="http://schemas.microsoft.com/office/drawing/2014/main" val="1877907415"/>
                    </a:ext>
                  </a:extLst>
                </a:gridCol>
                <a:gridCol w="2601955">
                  <a:extLst>
                    <a:ext uri="{9D8B030D-6E8A-4147-A177-3AD203B41FA5}">
                      <a16:colId xmlns:a16="http://schemas.microsoft.com/office/drawing/2014/main" val="2505699586"/>
                    </a:ext>
                  </a:extLst>
                </a:gridCol>
              </a:tblGrid>
              <a:tr h="228748">
                <a:tc>
                  <a:txBody>
                    <a:bodyPr/>
                    <a:lstStyle/>
                    <a:p>
                      <a:pPr algn="ctr"/>
                      <a:r>
                        <a:rPr lang="es-MX" sz="1000" b="1" dirty="0">
                          <a:latin typeface="Century Gothic" panose="020B0502020202020204" pitchFamily="34" charset="0"/>
                        </a:rPr>
                        <a:t>Rasgos a evaluar</a:t>
                      </a:r>
                    </a:p>
                  </a:txBody>
                  <a:tcPr>
                    <a:lnL w="28575" cap="flat" cmpd="sng" algn="ctr">
                      <a:solidFill>
                        <a:srgbClr val="FAE1FF"/>
                      </a:solidFill>
                      <a:prstDash val="solid"/>
                      <a:round/>
                      <a:headEnd type="none" w="med" len="med"/>
                      <a:tailEnd type="none" w="med" len="med"/>
                    </a:lnL>
                    <a:lnR w="28575" cap="flat" cmpd="sng" algn="ctr">
                      <a:solidFill>
                        <a:srgbClr val="FAE1FF"/>
                      </a:solidFill>
                      <a:prstDash val="solid"/>
                      <a:round/>
                      <a:headEnd type="none" w="med" len="med"/>
                      <a:tailEnd type="none" w="med" len="med"/>
                    </a:lnR>
                    <a:lnT w="28575" cap="flat" cmpd="sng" algn="ctr">
                      <a:solidFill>
                        <a:srgbClr val="FAE1FF"/>
                      </a:solidFill>
                      <a:prstDash val="solid"/>
                      <a:round/>
                      <a:headEnd type="none" w="med" len="med"/>
                      <a:tailEnd type="none" w="med" len="med"/>
                    </a:lnT>
                    <a:lnB w="28575" cap="flat" cmpd="sng" algn="ctr">
                      <a:solidFill>
                        <a:srgbClr val="FAE1FF"/>
                      </a:solidFill>
                      <a:prstDash val="solid"/>
                      <a:round/>
                      <a:headEnd type="none" w="med" len="med"/>
                      <a:tailEnd type="none" w="med" len="med"/>
                    </a:lnB>
                    <a:solidFill>
                      <a:srgbClr val="CCECFF"/>
                    </a:solidFill>
                  </a:tcPr>
                </a:tc>
                <a:tc>
                  <a:txBody>
                    <a:bodyPr/>
                    <a:lstStyle/>
                    <a:p>
                      <a:pPr algn="ctr"/>
                      <a:r>
                        <a:rPr lang="es-MX" sz="1000" b="1" dirty="0">
                          <a:latin typeface="Century Gothic" panose="020B0502020202020204" pitchFamily="34" charset="0"/>
                        </a:rPr>
                        <a:t>Formas de evaluar </a:t>
                      </a:r>
                    </a:p>
                  </a:txBody>
                  <a:tcPr>
                    <a:lnL w="28575" cap="flat" cmpd="sng" algn="ctr">
                      <a:solidFill>
                        <a:srgbClr val="FAE1FF"/>
                      </a:solidFill>
                      <a:prstDash val="solid"/>
                      <a:round/>
                      <a:headEnd type="none" w="med" len="med"/>
                      <a:tailEnd type="none" w="med" len="med"/>
                    </a:lnL>
                    <a:lnR w="28575" cap="flat" cmpd="sng" algn="ctr">
                      <a:solidFill>
                        <a:srgbClr val="FAE1FF"/>
                      </a:solidFill>
                      <a:prstDash val="solid"/>
                      <a:round/>
                      <a:headEnd type="none" w="med" len="med"/>
                      <a:tailEnd type="none" w="med" len="med"/>
                    </a:lnR>
                    <a:lnT w="28575" cap="flat" cmpd="sng" algn="ctr">
                      <a:solidFill>
                        <a:srgbClr val="FAE1FF"/>
                      </a:solidFill>
                      <a:prstDash val="solid"/>
                      <a:round/>
                      <a:headEnd type="none" w="med" len="med"/>
                      <a:tailEnd type="none" w="med" len="med"/>
                    </a:lnT>
                    <a:lnB w="28575" cap="flat" cmpd="sng" algn="ctr">
                      <a:solidFill>
                        <a:srgbClr val="FAE1FF"/>
                      </a:solidFill>
                      <a:prstDash val="solid"/>
                      <a:round/>
                      <a:headEnd type="none" w="med" len="med"/>
                      <a:tailEnd type="none" w="med" len="med"/>
                    </a:lnB>
                    <a:solidFill>
                      <a:srgbClr val="FFFFCC"/>
                    </a:solidFill>
                  </a:tcPr>
                </a:tc>
                <a:tc>
                  <a:txBody>
                    <a:bodyPr/>
                    <a:lstStyle/>
                    <a:p>
                      <a:pPr algn="ctr"/>
                      <a:r>
                        <a:rPr lang="es-MX" sz="1000" b="1" dirty="0">
                          <a:latin typeface="Century Gothic" panose="020B0502020202020204" pitchFamily="34" charset="0"/>
                        </a:rPr>
                        <a:t>Organización </a:t>
                      </a:r>
                    </a:p>
                  </a:txBody>
                  <a:tcPr>
                    <a:lnL w="28575" cap="flat" cmpd="sng" algn="ctr">
                      <a:solidFill>
                        <a:srgbClr val="FAE1FF"/>
                      </a:solidFill>
                      <a:prstDash val="solid"/>
                      <a:round/>
                      <a:headEnd type="none" w="med" len="med"/>
                      <a:tailEnd type="none" w="med" len="med"/>
                    </a:lnL>
                    <a:lnR w="28575" cap="flat" cmpd="sng" algn="ctr">
                      <a:solidFill>
                        <a:srgbClr val="FAE1FF"/>
                      </a:solidFill>
                      <a:prstDash val="solid"/>
                      <a:round/>
                      <a:headEnd type="none" w="med" len="med"/>
                      <a:tailEnd type="none" w="med" len="med"/>
                    </a:lnR>
                    <a:lnT w="28575" cap="flat" cmpd="sng" algn="ctr">
                      <a:solidFill>
                        <a:srgbClr val="FAE1FF"/>
                      </a:solidFill>
                      <a:prstDash val="solid"/>
                      <a:round/>
                      <a:headEnd type="none" w="med" len="med"/>
                      <a:tailEnd type="none" w="med" len="med"/>
                    </a:lnT>
                    <a:lnB w="28575" cap="flat" cmpd="sng" algn="ctr">
                      <a:solidFill>
                        <a:srgbClr val="FAE1FF"/>
                      </a:solidFill>
                      <a:prstDash val="solid"/>
                      <a:round/>
                      <a:headEnd type="none" w="med" len="med"/>
                      <a:tailEnd type="none" w="med" len="med"/>
                    </a:lnB>
                    <a:solidFill>
                      <a:srgbClr val="CCFF99"/>
                    </a:solidFill>
                  </a:tcPr>
                </a:tc>
                <a:extLst>
                  <a:ext uri="{0D108BD9-81ED-4DB2-BD59-A6C34878D82A}">
                    <a16:rowId xmlns:a16="http://schemas.microsoft.com/office/drawing/2014/main" val="3522007511"/>
                  </a:ext>
                </a:extLst>
              </a:tr>
              <a:tr h="511992">
                <a:tc>
                  <a:txBody>
                    <a:bodyPr/>
                    <a:lstStyle/>
                    <a:p>
                      <a:pPr marL="171450" indent="-171450">
                        <a:buFont typeface="Arial" panose="020B0604020202020204" pitchFamily="34" charset="0"/>
                        <a:buChar char="•"/>
                      </a:pPr>
                      <a:r>
                        <a:rPr lang="es-MX" sz="800" baseline="0" dirty="0">
                          <a:latin typeface="Century Gothic" panose="020B0502020202020204" pitchFamily="34" charset="0"/>
                        </a:rPr>
                        <a:t>Conoce los símbolos patrios </a:t>
                      </a:r>
                    </a:p>
                    <a:p>
                      <a:pPr marL="171450" indent="-171450">
                        <a:buFont typeface="Arial" panose="020B0604020202020204" pitchFamily="34" charset="0"/>
                        <a:buChar char="•"/>
                      </a:pPr>
                      <a:r>
                        <a:rPr lang="es-MX" sz="800" baseline="0" dirty="0">
                          <a:latin typeface="Century Gothic" panose="020B0502020202020204" pitchFamily="34" charset="0"/>
                        </a:rPr>
                        <a:t>Comprende el significado del himno nacional y el juramento </a:t>
                      </a:r>
                    </a:p>
                    <a:p>
                      <a:pPr marL="171450" indent="-171450">
                        <a:buFont typeface="Arial" panose="020B0604020202020204" pitchFamily="34" charset="0"/>
                        <a:buChar char="•"/>
                      </a:pPr>
                      <a:r>
                        <a:rPr lang="es-MX" sz="800" baseline="0" dirty="0">
                          <a:latin typeface="Century Gothic" panose="020B0502020202020204" pitchFamily="34" charset="0"/>
                        </a:rPr>
                        <a:t>Participa en honores a la bandera con el debido respeto </a:t>
                      </a:r>
                    </a:p>
                    <a:p>
                      <a:pPr marL="171450" indent="-171450">
                        <a:buFont typeface="Arial" panose="020B0604020202020204" pitchFamily="34" charset="0"/>
                        <a:buChar char="•"/>
                      </a:pPr>
                      <a:r>
                        <a:rPr lang="es-MX" sz="800" baseline="0" dirty="0">
                          <a:latin typeface="Century Gothic" panose="020B0502020202020204" pitchFamily="34" charset="0"/>
                        </a:rPr>
                        <a:t>Identifica las acciones que desempeñan los soldados en nuestra comunidad </a:t>
                      </a:r>
                    </a:p>
                  </a:txBody>
                  <a:tcPr>
                    <a:lnL w="28575" cap="flat" cmpd="sng" algn="ctr">
                      <a:solidFill>
                        <a:srgbClr val="FAE1FF"/>
                      </a:solidFill>
                      <a:prstDash val="solid"/>
                      <a:round/>
                      <a:headEnd type="none" w="med" len="med"/>
                      <a:tailEnd type="none" w="med" len="med"/>
                    </a:lnL>
                    <a:lnR w="28575" cap="flat" cmpd="sng" algn="ctr">
                      <a:solidFill>
                        <a:srgbClr val="FAE1FF"/>
                      </a:solidFill>
                      <a:prstDash val="solid"/>
                      <a:round/>
                      <a:headEnd type="none" w="med" len="med"/>
                      <a:tailEnd type="none" w="med" len="med"/>
                    </a:lnR>
                    <a:lnT w="28575" cap="flat" cmpd="sng" algn="ctr">
                      <a:solidFill>
                        <a:srgbClr val="FAE1FF"/>
                      </a:solidFill>
                      <a:prstDash val="solid"/>
                      <a:round/>
                      <a:headEnd type="none" w="med" len="med"/>
                      <a:tailEnd type="none" w="med" len="med"/>
                    </a:lnT>
                    <a:lnB w="28575" cap="flat" cmpd="sng" algn="ctr">
                      <a:solidFill>
                        <a:srgbClr val="FAE1FF"/>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800" dirty="0">
                          <a:latin typeface="Century Gothic" panose="020B0502020202020204" pitchFamily="34" charset="0"/>
                        </a:rPr>
                        <a:t>Registro de reacciones</a:t>
                      </a:r>
                      <a:r>
                        <a:rPr lang="es-MX" sz="800" baseline="0" dirty="0">
                          <a:latin typeface="Century Gothic" panose="020B0502020202020204" pitchFamily="34" charset="0"/>
                        </a:rPr>
                        <a:t> de los niños durante el desarrollo de las actividades</a:t>
                      </a:r>
                      <a:endParaRPr lang="es-MX" sz="800" dirty="0">
                        <a:latin typeface="Century Gothic" panose="020B0502020202020204" pitchFamily="34" charset="0"/>
                      </a:endParaRPr>
                    </a:p>
                    <a:p>
                      <a:pPr marL="171450" indent="-171450">
                        <a:buFont typeface="Arial" panose="020B0604020202020204" pitchFamily="34" charset="0"/>
                        <a:buChar char="•"/>
                      </a:pPr>
                      <a:r>
                        <a:rPr lang="es-MX" sz="800" dirty="0">
                          <a:latin typeface="Century Gothic" panose="020B0502020202020204" pitchFamily="34" charset="0"/>
                        </a:rPr>
                        <a:t>Rubricas</a:t>
                      </a:r>
                    </a:p>
                    <a:p>
                      <a:pPr marL="171450" indent="-171450">
                        <a:buFont typeface="Arial" panose="020B0604020202020204" pitchFamily="34" charset="0"/>
                        <a:buChar char="•"/>
                      </a:pPr>
                      <a:r>
                        <a:rPr lang="es-MX" sz="800" dirty="0">
                          <a:latin typeface="Century Gothic" panose="020B0502020202020204" pitchFamily="34" charset="0"/>
                        </a:rPr>
                        <a:t>Trabajo o productos de los niños</a:t>
                      </a:r>
                    </a:p>
                    <a:p>
                      <a:pPr marL="171450" indent="-171450">
                        <a:buFont typeface="Arial" panose="020B0604020202020204" pitchFamily="34" charset="0"/>
                        <a:buChar char="•"/>
                      </a:pPr>
                      <a:r>
                        <a:rPr lang="es-MX" sz="800" dirty="0">
                          <a:latin typeface="Century Gothic" panose="020B0502020202020204" pitchFamily="34" charset="0"/>
                        </a:rPr>
                        <a:t>Participación en honores</a:t>
                      </a:r>
                      <a:r>
                        <a:rPr lang="es-MX" sz="800" baseline="0" dirty="0">
                          <a:latin typeface="Century Gothic" panose="020B0502020202020204" pitchFamily="34" charset="0"/>
                        </a:rPr>
                        <a:t> a la bandera con respeto </a:t>
                      </a:r>
                      <a:endParaRPr lang="es-MX" sz="800" dirty="0">
                        <a:latin typeface="Century Gothic" panose="020B0502020202020204" pitchFamily="34" charset="0"/>
                      </a:endParaRPr>
                    </a:p>
                  </a:txBody>
                  <a:tcPr>
                    <a:lnL w="28575" cap="flat" cmpd="sng" algn="ctr">
                      <a:solidFill>
                        <a:srgbClr val="FAE1FF"/>
                      </a:solidFill>
                      <a:prstDash val="solid"/>
                      <a:round/>
                      <a:headEnd type="none" w="med" len="med"/>
                      <a:tailEnd type="none" w="med" len="med"/>
                    </a:lnL>
                    <a:lnR w="28575" cap="flat" cmpd="sng" algn="ctr">
                      <a:solidFill>
                        <a:srgbClr val="FAE1FF"/>
                      </a:solidFill>
                      <a:prstDash val="solid"/>
                      <a:round/>
                      <a:headEnd type="none" w="med" len="med"/>
                      <a:tailEnd type="none" w="med" len="med"/>
                    </a:lnR>
                    <a:lnT w="28575" cap="flat" cmpd="sng" algn="ctr">
                      <a:solidFill>
                        <a:srgbClr val="FAE1FF"/>
                      </a:solidFill>
                      <a:prstDash val="solid"/>
                      <a:round/>
                      <a:headEnd type="none" w="med" len="med"/>
                      <a:tailEnd type="none" w="med" len="med"/>
                    </a:lnT>
                    <a:lnB w="28575" cap="flat" cmpd="sng" algn="ctr">
                      <a:solidFill>
                        <a:srgbClr val="FAE1FF"/>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800" dirty="0">
                          <a:latin typeface="Century Gothic" panose="020B0502020202020204" pitchFamily="34" charset="0"/>
                        </a:rPr>
                        <a:t>Grupal</a:t>
                      </a:r>
                    </a:p>
                    <a:p>
                      <a:pPr marL="171450" indent="-171450">
                        <a:buFont typeface="Arial" panose="020B0604020202020204" pitchFamily="34" charset="0"/>
                        <a:buChar char="•"/>
                      </a:pPr>
                      <a:r>
                        <a:rPr lang="es-MX" sz="800" dirty="0">
                          <a:latin typeface="Century Gothic" panose="020B0502020202020204" pitchFamily="34" charset="0"/>
                        </a:rPr>
                        <a:t>Individual</a:t>
                      </a:r>
                    </a:p>
                    <a:p>
                      <a:pPr marL="171450" indent="-171450">
                        <a:buFont typeface="Arial" panose="020B0604020202020204" pitchFamily="34" charset="0"/>
                        <a:buChar char="•"/>
                      </a:pPr>
                      <a:r>
                        <a:rPr lang="es-MX" sz="800" dirty="0">
                          <a:latin typeface="Century Gothic" panose="020B0502020202020204" pitchFamily="34" charset="0"/>
                        </a:rPr>
                        <a:t>Equipo</a:t>
                      </a:r>
                    </a:p>
                    <a:p>
                      <a:endParaRPr lang="es-MX" sz="800" dirty="0">
                        <a:latin typeface="Century Gothic" panose="020B0502020202020204" pitchFamily="34" charset="0"/>
                      </a:endParaRPr>
                    </a:p>
                    <a:p>
                      <a:endParaRPr lang="es-MX" sz="800" dirty="0">
                        <a:latin typeface="Century Gothic" panose="020B0502020202020204" pitchFamily="34" charset="0"/>
                      </a:endParaRPr>
                    </a:p>
                  </a:txBody>
                  <a:tcPr>
                    <a:lnL w="28575" cap="flat" cmpd="sng" algn="ctr">
                      <a:solidFill>
                        <a:srgbClr val="FAE1FF"/>
                      </a:solidFill>
                      <a:prstDash val="solid"/>
                      <a:round/>
                      <a:headEnd type="none" w="med" len="med"/>
                      <a:tailEnd type="none" w="med" len="med"/>
                    </a:lnL>
                    <a:lnR w="28575" cap="flat" cmpd="sng" algn="ctr">
                      <a:solidFill>
                        <a:srgbClr val="FAE1FF"/>
                      </a:solidFill>
                      <a:prstDash val="solid"/>
                      <a:round/>
                      <a:headEnd type="none" w="med" len="med"/>
                      <a:tailEnd type="none" w="med" len="med"/>
                    </a:lnR>
                    <a:lnT w="28575" cap="flat" cmpd="sng" algn="ctr">
                      <a:solidFill>
                        <a:srgbClr val="FAE1FF"/>
                      </a:solidFill>
                      <a:prstDash val="solid"/>
                      <a:round/>
                      <a:headEnd type="none" w="med" len="med"/>
                      <a:tailEnd type="none" w="med" len="med"/>
                    </a:lnT>
                    <a:lnB w="28575" cap="flat" cmpd="sng" algn="ctr">
                      <a:solidFill>
                        <a:srgbClr val="FAE1FF"/>
                      </a:solidFill>
                      <a:prstDash val="solid"/>
                      <a:round/>
                      <a:headEnd type="none" w="med" len="med"/>
                      <a:tailEnd type="none" w="med" len="med"/>
                    </a:lnB>
                    <a:solidFill>
                      <a:schemeClr val="bg1"/>
                    </a:solidFill>
                  </a:tcPr>
                </a:tc>
                <a:extLst>
                  <a:ext uri="{0D108BD9-81ED-4DB2-BD59-A6C34878D82A}">
                    <a16:rowId xmlns:a16="http://schemas.microsoft.com/office/drawing/2014/main" val="2153414710"/>
                  </a:ext>
                </a:extLst>
              </a:tr>
            </a:tbl>
          </a:graphicData>
        </a:graphic>
      </p:graphicFrame>
      <p:graphicFrame>
        <p:nvGraphicFramePr>
          <p:cNvPr id="72" name="Tabla 71"/>
          <p:cNvGraphicFramePr>
            <a:graphicFrameLocks noGrp="1"/>
          </p:cNvGraphicFramePr>
          <p:nvPr>
            <p:extLst>
              <p:ext uri="{D42A27DB-BD31-4B8C-83A1-F6EECF244321}">
                <p14:modId xmlns:p14="http://schemas.microsoft.com/office/powerpoint/2010/main" val="4191274261"/>
              </p:ext>
            </p:extLst>
          </p:nvPr>
        </p:nvGraphicFramePr>
        <p:xfrm>
          <a:off x="512742" y="2243251"/>
          <a:ext cx="8019311" cy="813889"/>
        </p:xfrm>
        <a:graphic>
          <a:graphicData uri="http://schemas.openxmlformats.org/drawingml/2006/table">
            <a:tbl>
              <a:tblPr firstRow="1" bandRow="1">
                <a:tableStyleId>{5940675A-B579-460E-94D1-54222C63F5DA}</a:tableStyleId>
              </a:tblPr>
              <a:tblGrid>
                <a:gridCol w="8019311">
                  <a:extLst>
                    <a:ext uri="{9D8B030D-6E8A-4147-A177-3AD203B41FA5}">
                      <a16:colId xmlns:a16="http://schemas.microsoft.com/office/drawing/2014/main" val="3475044505"/>
                    </a:ext>
                  </a:extLst>
                </a:gridCol>
              </a:tblGrid>
              <a:tr h="813889">
                <a:tc>
                  <a:txBody>
                    <a:bodyPr/>
                    <a:lstStyle/>
                    <a:p>
                      <a:r>
                        <a:rPr lang="es-MX" sz="1000" b="1" dirty="0">
                          <a:latin typeface="Century Gothic" panose="020B0502020202020204" pitchFamily="34" charset="0"/>
                        </a:rPr>
                        <a:t>Ajustes razonables</a:t>
                      </a:r>
                    </a:p>
                    <a:p>
                      <a:pPr marL="171450" indent="-171450" algn="just">
                        <a:buFont typeface="Arial" panose="020B0604020202020204" pitchFamily="34" charset="0"/>
                        <a:buChar char="•"/>
                      </a:pPr>
                      <a:r>
                        <a:rPr lang="es-MX" sz="800" b="0" dirty="0">
                          <a:latin typeface="Century Gothic" panose="020B0502020202020204" pitchFamily="34" charset="0"/>
                        </a:rPr>
                        <a:t>Brindar</a:t>
                      </a:r>
                      <a:r>
                        <a:rPr lang="es-MX" sz="800" b="0" baseline="0" dirty="0">
                          <a:latin typeface="Century Gothic" panose="020B0502020202020204" pitchFamily="34" charset="0"/>
                        </a:rPr>
                        <a:t> atención personalizada a niños que lo solicitan o requieren apoyo durante el desarrollo de las actividades</a:t>
                      </a:r>
                    </a:p>
                    <a:p>
                      <a:pPr marL="171450" indent="-171450" algn="just">
                        <a:buFont typeface="Arial" panose="020B0604020202020204" pitchFamily="34" charset="0"/>
                        <a:buChar char="•"/>
                      </a:pPr>
                      <a:r>
                        <a:rPr lang="es-MX" sz="800" b="0" dirty="0">
                          <a:latin typeface="Century Gothic" panose="020B0502020202020204" pitchFamily="34" charset="0"/>
                        </a:rPr>
                        <a:t>Fomentar</a:t>
                      </a:r>
                      <a:r>
                        <a:rPr lang="es-MX" sz="800" b="0" baseline="0" dirty="0">
                          <a:latin typeface="Century Gothic" panose="020B0502020202020204" pitchFamily="34" charset="0"/>
                        </a:rPr>
                        <a:t> el trabajo en parejas o pequeños grupos en los que se apoyen y orienten durante el trabajo </a:t>
                      </a:r>
                    </a:p>
                    <a:p>
                      <a:pPr marL="171450" indent="-171450" algn="just">
                        <a:buFont typeface="Arial" panose="020B0604020202020204" pitchFamily="34" charset="0"/>
                        <a:buChar char="•"/>
                      </a:pPr>
                      <a:r>
                        <a:rPr lang="es-MX" sz="800" b="0" baseline="0" dirty="0">
                          <a:latin typeface="Century Gothic" panose="020B0502020202020204" pitchFamily="34" charset="0"/>
                        </a:rPr>
                        <a:t>Motivar de manera constante para el logro de participación de todos los alumnos en las distintas actividades</a:t>
                      </a:r>
                    </a:p>
                    <a:p>
                      <a:pPr marL="171450" indent="-171450" algn="just">
                        <a:buFont typeface="Arial" panose="020B0604020202020204" pitchFamily="34" charset="0"/>
                        <a:buChar char="•"/>
                      </a:pPr>
                      <a:r>
                        <a:rPr lang="es-MX" sz="800" b="0" baseline="0" dirty="0">
                          <a:latin typeface="Century Gothic" panose="020B0502020202020204" pitchFamily="34" charset="0"/>
                        </a:rPr>
                        <a:t>Hacer hincapié en el respeto de tiempo reglas y consignas de las actividades </a:t>
                      </a:r>
                      <a:endParaRPr lang="es-MX" sz="800" b="0" dirty="0">
                        <a:latin typeface="Century Gothic" panose="020B0502020202020204" pitchFamily="34" charset="0"/>
                      </a:endParaRPr>
                    </a:p>
                  </a:txBody>
                  <a:tcPr>
                    <a:lnL w="28575" cap="flat" cmpd="sng" algn="ctr">
                      <a:solidFill>
                        <a:srgbClr val="FAE1FF"/>
                      </a:solidFill>
                      <a:prstDash val="solid"/>
                      <a:round/>
                      <a:headEnd type="none" w="med" len="med"/>
                      <a:tailEnd type="none" w="med" len="med"/>
                    </a:lnL>
                    <a:lnR w="28575" cap="flat" cmpd="sng" algn="ctr">
                      <a:solidFill>
                        <a:srgbClr val="FAE1FF"/>
                      </a:solidFill>
                      <a:prstDash val="solid"/>
                      <a:round/>
                      <a:headEnd type="none" w="med" len="med"/>
                      <a:tailEnd type="none" w="med" len="med"/>
                    </a:lnR>
                    <a:lnT w="28575" cap="flat" cmpd="sng" algn="ctr">
                      <a:solidFill>
                        <a:srgbClr val="FAE1FF"/>
                      </a:solidFill>
                      <a:prstDash val="solid"/>
                      <a:round/>
                      <a:headEnd type="none" w="med" len="med"/>
                      <a:tailEnd type="none" w="med" len="med"/>
                    </a:lnT>
                    <a:lnB w="28575" cap="flat" cmpd="sng" algn="ctr">
                      <a:solidFill>
                        <a:srgbClr val="FAE1FF"/>
                      </a:solidFill>
                      <a:prstDash val="solid"/>
                      <a:round/>
                      <a:headEnd type="none" w="med" len="med"/>
                      <a:tailEnd type="none" w="med" len="med"/>
                    </a:lnB>
                    <a:solidFill>
                      <a:schemeClr val="bg1"/>
                    </a:solidFill>
                  </a:tcPr>
                </a:tc>
                <a:extLst>
                  <a:ext uri="{0D108BD9-81ED-4DB2-BD59-A6C34878D82A}">
                    <a16:rowId xmlns:a16="http://schemas.microsoft.com/office/drawing/2014/main" val="1000354340"/>
                  </a:ext>
                </a:extLst>
              </a:tr>
            </a:tbl>
          </a:graphicData>
        </a:graphic>
      </p:graphicFrame>
    </p:spTree>
    <p:extLst>
      <p:ext uri="{BB962C8B-B14F-4D97-AF65-F5344CB8AC3E}">
        <p14:creationId xmlns:p14="http://schemas.microsoft.com/office/powerpoint/2010/main" val="86434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97;p3">
            <a:extLst>
              <a:ext uri="{FF2B5EF4-FFF2-40B4-BE49-F238E27FC236}">
                <a16:creationId xmlns:a16="http://schemas.microsoft.com/office/drawing/2014/main" id="{D849233D-70F8-B102-762C-6A77B1811959}"/>
              </a:ext>
            </a:extLst>
          </p:cNvPr>
          <p:cNvPicPr preferRelativeResize="0"/>
          <p:nvPr/>
        </p:nvPicPr>
        <p:blipFill rotWithShape="1">
          <a:blip r:embed="rId2">
            <a:alphaModFix/>
          </a:blip>
          <a:srcRect t="16471"/>
          <a:stretch/>
        </p:blipFill>
        <p:spPr>
          <a:xfrm rot="5400000">
            <a:off x="1144131" y="-1141872"/>
            <a:ext cx="6858000" cy="9141743"/>
          </a:xfrm>
          <a:prstGeom prst="rect">
            <a:avLst/>
          </a:prstGeom>
          <a:noFill/>
          <a:ln>
            <a:noFill/>
          </a:ln>
        </p:spPr>
      </p:pic>
      <p:sp>
        <p:nvSpPr>
          <p:cNvPr id="5" name="Elipse 4">
            <a:extLst>
              <a:ext uri="{FF2B5EF4-FFF2-40B4-BE49-F238E27FC236}">
                <a16:creationId xmlns:a16="http://schemas.microsoft.com/office/drawing/2014/main" id="{318D1043-575C-E484-FC49-53DC2995DE60}"/>
              </a:ext>
            </a:extLst>
          </p:cNvPr>
          <p:cNvSpPr/>
          <p:nvPr/>
        </p:nvSpPr>
        <p:spPr>
          <a:xfrm>
            <a:off x="87705"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 name="Elipse 5">
            <a:extLst>
              <a:ext uri="{FF2B5EF4-FFF2-40B4-BE49-F238E27FC236}">
                <a16:creationId xmlns:a16="http://schemas.microsoft.com/office/drawing/2014/main" id="{0AE40587-8A2D-AA10-F710-C806C2C65AEE}"/>
              </a:ext>
            </a:extLst>
          </p:cNvPr>
          <p:cNvSpPr/>
          <p:nvPr/>
        </p:nvSpPr>
        <p:spPr>
          <a:xfrm>
            <a:off x="374068"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 name="Elipse 6">
            <a:extLst>
              <a:ext uri="{FF2B5EF4-FFF2-40B4-BE49-F238E27FC236}">
                <a16:creationId xmlns:a16="http://schemas.microsoft.com/office/drawing/2014/main" id="{1F43A2AD-7F95-11C0-1042-A6DB28C5B69B}"/>
              </a:ext>
            </a:extLst>
          </p:cNvPr>
          <p:cNvSpPr/>
          <p:nvPr/>
        </p:nvSpPr>
        <p:spPr>
          <a:xfrm>
            <a:off x="666638"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 name="Elipse 7">
            <a:extLst>
              <a:ext uri="{FF2B5EF4-FFF2-40B4-BE49-F238E27FC236}">
                <a16:creationId xmlns:a16="http://schemas.microsoft.com/office/drawing/2014/main" id="{BD3D737C-8584-5779-20BE-65A31FD114B9}"/>
              </a:ext>
            </a:extLst>
          </p:cNvPr>
          <p:cNvSpPr/>
          <p:nvPr/>
        </p:nvSpPr>
        <p:spPr>
          <a:xfrm>
            <a:off x="955941"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 name="Elipse 8">
            <a:extLst>
              <a:ext uri="{FF2B5EF4-FFF2-40B4-BE49-F238E27FC236}">
                <a16:creationId xmlns:a16="http://schemas.microsoft.com/office/drawing/2014/main" id="{63EC98C6-85DC-6241-DC6D-492441552243}"/>
              </a:ext>
            </a:extLst>
          </p:cNvPr>
          <p:cNvSpPr/>
          <p:nvPr/>
        </p:nvSpPr>
        <p:spPr>
          <a:xfrm>
            <a:off x="1239312"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 name="Elipse 12">
            <a:extLst>
              <a:ext uri="{FF2B5EF4-FFF2-40B4-BE49-F238E27FC236}">
                <a16:creationId xmlns:a16="http://schemas.microsoft.com/office/drawing/2014/main" id="{F3379994-6807-9CB9-A5B9-0D40B095A8D0}"/>
              </a:ext>
            </a:extLst>
          </p:cNvPr>
          <p:cNvSpPr/>
          <p:nvPr/>
        </p:nvSpPr>
        <p:spPr>
          <a:xfrm>
            <a:off x="1522684"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5" name="Elipse 24">
            <a:extLst>
              <a:ext uri="{FF2B5EF4-FFF2-40B4-BE49-F238E27FC236}">
                <a16:creationId xmlns:a16="http://schemas.microsoft.com/office/drawing/2014/main" id="{2B5083E4-B9E3-11E8-BC23-1BA290BC068E}"/>
              </a:ext>
            </a:extLst>
          </p:cNvPr>
          <p:cNvSpPr/>
          <p:nvPr/>
        </p:nvSpPr>
        <p:spPr>
          <a:xfrm>
            <a:off x="1764053"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6" name="Elipse 25">
            <a:extLst>
              <a:ext uri="{FF2B5EF4-FFF2-40B4-BE49-F238E27FC236}">
                <a16:creationId xmlns:a16="http://schemas.microsoft.com/office/drawing/2014/main" id="{F7424C63-E32D-9741-20CC-74EBACACB676}"/>
              </a:ext>
            </a:extLst>
          </p:cNvPr>
          <p:cNvSpPr/>
          <p:nvPr/>
        </p:nvSpPr>
        <p:spPr>
          <a:xfrm>
            <a:off x="2050416"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7" name="Elipse 26">
            <a:extLst>
              <a:ext uri="{FF2B5EF4-FFF2-40B4-BE49-F238E27FC236}">
                <a16:creationId xmlns:a16="http://schemas.microsoft.com/office/drawing/2014/main" id="{234F0036-D84E-D78D-68E8-9DE896BCAB71}"/>
              </a:ext>
            </a:extLst>
          </p:cNvPr>
          <p:cNvSpPr/>
          <p:nvPr/>
        </p:nvSpPr>
        <p:spPr>
          <a:xfrm>
            <a:off x="2342987"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8" name="Elipse 27">
            <a:extLst>
              <a:ext uri="{FF2B5EF4-FFF2-40B4-BE49-F238E27FC236}">
                <a16:creationId xmlns:a16="http://schemas.microsoft.com/office/drawing/2014/main" id="{BB6E2F62-0379-7DD1-FC85-5EE5F94D534B}"/>
              </a:ext>
            </a:extLst>
          </p:cNvPr>
          <p:cNvSpPr/>
          <p:nvPr/>
        </p:nvSpPr>
        <p:spPr>
          <a:xfrm>
            <a:off x="2632290"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9" name="Elipse 28">
            <a:extLst>
              <a:ext uri="{FF2B5EF4-FFF2-40B4-BE49-F238E27FC236}">
                <a16:creationId xmlns:a16="http://schemas.microsoft.com/office/drawing/2014/main" id="{C12705B0-825C-3566-139D-3948B2F7EEF5}"/>
              </a:ext>
            </a:extLst>
          </p:cNvPr>
          <p:cNvSpPr/>
          <p:nvPr/>
        </p:nvSpPr>
        <p:spPr>
          <a:xfrm>
            <a:off x="2915661"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0" name="Elipse 29">
            <a:extLst>
              <a:ext uri="{FF2B5EF4-FFF2-40B4-BE49-F238E27FC236}">
                <a16:creationId xmlns:a16="http://schemas.microsoft.com/office/drawing/2014/main" id="{EE836B36-C595-85FB-476E-3C5B7012D62A}"/>
              </a:ext>
            </a:extLst>
          </p:cNvPr>
          <p:cNvSpPr/>
          <p:nvPr/>
        </p:nvSpPr>
        <p:spPr>
          <a:xfrm>
            <a:off x="3199032" y="39341"/>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1" name="Elipse 30">
            <a:extLst>
              <a:ext uri="{FF2B5EF4-FFF2-40B4-BE49-F238E27FC236}">
                <a16:creationId xmlns:a16="http://schemas.microsoft.com/office/drawing/2014/main" id="{5912F09A-1056-3C07-BF02-286A3B5F0B11}"/>
              </a:ext>
            </a:extLst>
          </p:cNvPr>
          <p:cNvSpPr/>
          <p:nvPr/>
        </p:nvSpPr>
        <p:spPr>
          <a:xfrm>
            <a:off x="3450508" y="39341"/>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2" name="Elipse 31">
            <a:extLst>
              <a:ext uri="{FF2B5EF4-FFF2-40B4-BE49-F238E27FC236}">
                <a16:creationId xmlns:a16="http://schemas.microsoft.com/office/drawing/2014/main" id="{0D13FF62-9DB3-66DD-D064-061EE4C197C2}"/>
              </a:ext>
            </a:extLst>
          </p:cNvPr>
          <p:cNvSpPr/>
          <p:nvPr/>
        </p:nvSpPr>
        <p:spPr>
          <a:xfrm>
            <a:off x="3736871" y="39341"/>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3" name="Elipse 32">
            <a:extLst>
              <a:ext uri="{FF2B5EF4-FFF2-40B4-BE49-F238E27FC236}">
                <a16:creationId xmlns:a16="http://schemas.microsoft.com/office/drawing/2014/main" id="{95D68187-A90C-3BB3-FA01-4130A079619C}"/>
              </a:ext>
            </a:extLst>
          </p:cNvPr>
          <p:cNvSpPr/>
          <p:nvPr/>
        </p:nvSpPr>
        <p:spPr>
          <a:xfrm>
            <a:off x="4029442" y="39341"/>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4" name="Elipse 33">
            <a:extLst>
              <a:ext uri="{FF2B5EF4-FFF2-40B4-BE49-F238E27FC236}">
                <a16:creationId xmlns:a16="http://schemas.microsoft.com/office/drawing/2014/main" id="{FCEE553A-1666-C71B-F33D-807AEBFC8F27}"/>
              </a:ext>
            </a:extLst>
          </p:cNvPr>
          <p:cNvSpPr/>
          <p:nvPr/>
        </p:nvSpPr>
        <p:spPr>
          <a:xfrm>
            <a:off x="4318745" y="39341"/>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35" name="Elipse 34">
            <a:extLst>
              <a:ext uri="{FF2B5EF4-FFF2-40B4-BE49-F238E27FC236}">
                <a16:creationId xmlns:a16="http://schemas.microsoft.com/office/drawing/2014/main" id="{2FC1F708-3898-4BFC-20D9-11CC6EAE06E3}"/>
              </a:ext>
            </a:extLst>
          </p:cNvPr>
          <p:cNvSpPr/>
          <p:nvPr/>
        </p:nvSpPr>
        <p:spPr>
          <a:xfrm>
            <a:off x="4602116" y="39341"/>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6" name="Elipse 55">
            <a:extLst>
              <a:ext uri="{FF2B5EF4-FFF2-40B4-BE49-F238E27FC236}">
                <a16:creationId xmlns:a16="http://schemas.microsoft.com/office/drawing/2014/main" id="{E59D4968-FC3F-B245-6F7E-B5F64658832D}"/>
              </a:ext>
            </a:extLst>
          </p:cNvPr>
          <p:cNvSpPr/>
          <p:nvPr/>
        </p:nvSpPr>
        <p:spPr>
          <a:xfrm>
            <a:off x="4856705"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7" name="Elipse 56">
            <a:extLst>
              <a:ext uri="{FF2B5EF4-FFF2-40B4-BE49-F238E27FC236}">
                <a16:creationId xmlns:a16="http://schemas.microsoft.com/office/drawing/2014/main" id="{F17049B5-478D-715A-8975-F3C22AC997D5}"/>
              </a:ext>
            </a:extLst>
          </p:cNvPr>
          <p:cNvSpPr/>
          <p:nvPr/>
        </p:nvSpPr>
        <p:spPr>
          <a:xfrm>
            <a:off x="5143068"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8" name="Elipse 57">
            <a:extLst>
              <a:ext uri="{FF2B5EF4-FFF2-40B4-BE49-F238E27FC236}">
                <a16:creationId xmlns:a16="http://schemas.microsoft.com/office/drawing/2014/main" id="{BE57063F-5212-9F0A-A994-179175CC2DE5}"/>
              </a:ext>
            </a:extLst>
          </p:cNvPr>
          <p:cNvSpPr/>
          <p:nvPr/>
        </p:nvSpPr>
        <p:spPr>
          <a:xfrm>
            <a:off x="5435638"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59" name="Elipse 58">
            <a:extLst>
              <a:ext uri="{FF2B5EF4-FFF2-40B4-BE49-F238E27FC236}">
                <a16:creationId xmlns:a16="http://schemas.microsoft.com/office/drawing/2014/main" id="{41655048-031B-3FFD-1D25-029D024FD7E3}"/>
              </a:ext>
            </a:extLst>
          </p:cNvPr>
          <p:cNvSpPr/>
          <p:nvPr/>
        </p:nvSpPr>
        <p:spPr>
          <a:xfrm>
            <a:off x="5724941"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0" name="Elipse 59">
            <a:extLst>
              <a:ext uri="{FF2B5EF4-FFF2-40B4-BE49-F238E27FC236}">
                <a16:creationId xmlns:a16="http://schemas.microsoft.com/office/drawing/2014/main" id="{1D20854C-B7C6-6E7D-CC7A-A9A51634BF52}"/>
              </a:ext>
            </a:extLst>
          </p:cNvPr>
          <p:cNvSpPr/>
          <p:nvPr/>
        </p:nvSpPr>
        <p:spPr>
          <a:xfrm>
            <a:off x="6008312"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1" name="Elipse 60">
            <a:extLst>
              <a:ext uri="{FF2B5EF4-FFF2-40B4-BE49-F238E27FC236}">
                <a16:creationId xmlns:a16="http://schemas.microsoft.com/office/drawing/2014/main" id="{1A97D954-2E44-8D70-8D0F-097713EDC33B}"/>
              </a:ext>
            </a:extLst>
          </p:cNvPr>
          <p:cNvSpPr/>
          <p:nvPr/>
        </p:nvSpPr>
        <p:spPr>
          <a:xfrm>
            <a:off x="6291684"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2" name="Elipse 61">
            <a:extLst>
              <a:ext uri="{FF2B5EF4-FFF2-40B4-BE49-F238E27FC236}">
                <a16:creationId xmlns:a16="http://schemas.microsoft.com/office/drawing/2014/main" id="{76DBF4A6-410E-93F2-958A-DF1B70B570B9}"/>
              </a:ext>
            </a:extLst>
          </p:cNvPr>
          <p:cNvSpPr/>
          <p:nvPr/>
        </p:nvSpPr>
        <p:spPr>
          <a:xfrm>
            <a:off x="6533053"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3" name="Elipse 62">
            <a:extLst>
              <a:ext uri="{FF2B5EF4-FFF2-40B4-BE49-F238E27FC236}">
                <a16:creationId xmlns:a16="http://schemas.microsoft.com/office/drawing/2014/main" id="{904CD8E4-E0D2-6D0E-63C3-68C1AC8C3F6A}"/>
              </a:ext>
            </a:extLst>
          </p:cNvPr>
          <p:cNvSpPr/>
          <p:nvPr/>
        </p:nvSpPr>
        <p:spPr>
          <a:xfrm>
            <a:off x="6819416"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4" name="Elipse 63">
            <a:extLst>
              <a:ext uri="{FF2B5EF4-FFF2-40B4-BE49-F238E27FC236}">
                <a16:creationId xmlns:a16="http://schemas.microsoft.com/office/drawing/2014/main" id="{32E902F9-52D2-59DF-9A33-EDA1B07BD360}"/>
              </a:ext>
            </a:extLst>
          </p:cNvPr>
          <p:cNvSpPr/>
          <p:nvPr/>
        </p:nvSpPr>
        <p:spPr>
          <a:xfrm>
            <a:off x="7111987"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5" name="Elipse 64">
            <a:extLst>
              <a:ext uri="{FF2B5EF4-FFF2-40B4-BE49-F238E27FC236}">
                <a16:creationId xmlns:a16="http://schemas.microsoft.com/office/drawing/2014/main" id="{4AD1A24F-370D-4510-8B1F-17CD88F4EEBD}"/>
              </a:ext>
            </a:extLst>
          </p:cNvPr>
          <p:cNvSpPr/>
          <p:nvPr/>
        </p:nvSpPr>
        <p:spPr>
          <a:xfrm>
            <a:off x="7401290" y="35626"/>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6" name="Elipse 65">
            <a:extLst>
              <a:ext uri="{FF2B5EF4-FFF2-40B4-BE49-F238E27FC236}">
                <a16:creationId xmlns:a16="http://schemas.microsoft.com/office/drawing/2014/main" id="{89F06C51-812C-29BA-0FEB-5989720C9F0B}"/>
              </a:ext>
            </a:extLst>
          </p:cNvPr>
          <p:cNvSpPr/>
          <p:nvPr/>
        </p:nvSpPr>
        <p:spPr>
          <a:xfrm>
            <a:off x="7684661" y="35626"/>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7" name="Elipse 66">
            <a:extLst>
              <a:ext uri="{FF2B5EF4-FFF2-40B4-BE49-F238E27FC236}">
                <a16:creationId xmlns:a16="http://schemas.microsoft.com/office/drawing/2014/main" id="{5174C532-86AF-2D46-10D7-3BCB5B9F39BE}"/>
              </a:ext>
            </a:extLst>
          </p:cNvPr>
          <p:cNvSpPr/>
          <p:nvPr/>
        </p:nvSpPr>
        <p:spPr>
          <a:xfrm>
            <a:off x="7968032" y="35626"/>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8" name="Elipse 67">
            <a:extLst>
              <a:ext uri="{FF2B5EF4-FFF2-40B4-BE49-F238E27FC236}">
                <a16:creationId xmlns:a16="http://schemas.microsoft.com/office/drawing/2014/main" id="{2D13F0EE-E86E-DF7B-86EF-1E1BE67E4AF2}"/>
              </a:ext>
            </a:extLst>
          </p:cNvPr>
          <p:cNvSpPr/>
          <p:nvPr/>
        </p:nvSpPr>
        <p:spPr>
          <a:xfrm>
            <a:off x="8219508" y="35626"/>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69" name="Elipse 68">
            <a:extLst>
              <a:ext uri="{FF2B5EF4-FFF2-40B4-BE49-F238E27FC236}">
                <a16:creationId xmlns:a16="http://schemas.microsoft.com/office/drawing/2014/main" id="{02E397BE-AFC7-E779-78E6-67E2A58E277A}"/>
              </a:ext>
            </a:extLst>
          </p:cNvPr>
          <p:cNvSpPr/>
          <p:nvPr/>
        </p:nvSpPr>
        <p:spPr>
          <a:xfrm>
            <a:off x="8505871" y="35626"/>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0" name="Elipse 69">
            <a:extLst>
              <a:ext uri="{FF2B5EF4-FFF2-40B4-BE49-F238E27FC236}">
                <a16:creationId xmlns:a16="http://schemas.microsoft.com/office/drawing/2014/main" id="{98AC5A70-9EB0-802F-83C2-1A6C8B016F28}"/>
              </a:ext>
            </a:extLst>
          </p:cNvPr>
          <p:cNvSpPr/>
          <p:nvPr/>
        </p:nvSpPr>
        <p:spPr>
          <a:xfrm>
            <a:off x="8798442" y="35626"/>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3" name="Elipse 72">
            <a:extLst>
              <a:ext uri="{FF2B5EF4-FFF2-40B4-BE49-F238E27FC236}">
                <a16:creationId xmlns:a16="http://schemas.microsoft.com/office/drawing/2014/main" id="{4E1A57F6-EBB4-438B-E7C1-D229F73F8DA3}"/>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4" name="Elipse 73">
            <a:extLst>
              <a:ext uri="{FF2B5EF4-FFF2-40B4-BE49-F238E27FC236}">
                <a16:creationId xmlns:a16="http://schemas.microsoft.com/office/drawing/2014/main" id="{2A63AF0A-465B-40FE-BECC-FB7020067D2C}"/>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5" name="Elipse 74">
            <a:extLst>
              <a:ext uri="{FF2B5EF4-FFF2-40B4-BE49-F238E27FC236}">
                <a16:creationId xmlns:a16="http://schemas.microsoft.com/office/drawing/2014/main" id="{8C8591D8-D16E-17FA-031F-9A5C5E64BDB4}"/>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6" name="Elipse 75">
            <a:extLst>
              <a:ext uri="{FF2B5EF4-FFF2-40B4-BE49-F238E27FC236}">
                <a16:creationId xmlns:a16="http://schemas.microsoft.com/office/drawing/2014/main" id="{8EB96A29-C479-DA0C-8E0E-58D026658A34}"/>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7" name="Elipse 76">
            <a:extLst>
              <a:ext uri="{FF2B5EF4-FFF2-40B4-BE49-F238E27FC236}">
                <a16:creationId xmlns:a16="http://schemas.microsoft.com/office/drawing/2014/main" id="{F137364C-9718-DB1E-DB50-CAF775B62357}"/>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8" name="Elipse 77">
            <a:extLst>
              <a:ext uri="{FF2B5EF4-FFF2-40B4-BE49-F238E27FC236}">
                <a16:creationId xmlns:a16="http://schemas.microsoft.com/office/drawing/2014/main" id="{38A610CF-44D2-DE6C-648D-1AE335EB3297}"/>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79" name="Elipse 78">
            <a:extLst>
              <a:ext uri="{FF2B5EF4-FFF2-40B4-BE49-F238E27FC236}">
                <a16:creationId xmlns:a16="http://schemas.microsoft.com/office/drawing/2014/main" id="{B556E4E6-8900-5F0E-CB76-C8977C868A6E}"/>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0" name="Elipse 79">
            <a:extLst>
              <a:ext uri="{FF2B5EF4-FFF2-40B4-BE49-F238E27FC236}">
                <a16:creationId xmlns:a16="http://schemas.microsoft.com/office/drawing/2014/main" id="{0204031B-148C-37EA-DE6F-583CB3F3F2FF}"/>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1" name="Elipse 80">
            <a:extLst>
              <a:ext uri="{FF2B5EF4-FFF2-40B4-BE49-F238E27FC236}">
                <a16:creationId xmlns:a16="http://schemas.microsoft.com/office/drawing/2014/main" id="{92FF9F25-69D3-7DB7-50C0-442EDBE1D48C}"/>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2" name="Elipse 81">
            <a:extLst>
              <a:ext uri="{FF2B5EF4-FFF2-40B4-BE49-F238E27FC236}">
                <a16:creationId xmlns:a16="http://schemas.microsoft.com/office/drawing/2014/main" id="{0FB3E369-4F83-B13C-567D-D8D271DD0F56}"/>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3" name="Elipse 82">
            <a:extLst>
              <a:ext uri="{FF2B5EF4-FFF2-40B4-BE49-F238E27FC236}">
                <a16:creationId xmlns:a16="http://schemas.microsoft.com/office/drawing/2014/main" id="{1CA11624-55AF-FA46-DD84-9A22782213A4}"/>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4" name="Elipse 83">
            <a:extLst>
              <a:ext uri="{FF2B5EF4-FFF2-40B4-BE49-F238E27FC236}">
                <a16:creationId xmlns:a16="http://schemas.microsoft.com/office/drawing/2014/main" id="{16875F2D-BDD6-FF28-1B07-E99A34A56E0B}"/>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5" name="Elipse 84">
            <a:extLst>
              <a:ext uri="{FF2B5EF4-FFF2-40B4-BE49-F238E27FC236}">
                <a16:creationId xmlns:a16="http://schemas.microsoft.com/office/drawing/2014/main" id="{2BEEEA4D-4906-B5F9-EB21-9A0CE38FA0F3}"/>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6" name="Elipse 85">
            <a:extLst>
              <a:ext uri="{FF2B5EF4-FFF2-40B4-BE49-F238E27FC236}">
                <a16:creationId xmlns:a16="http://schemas.microsoft.com/office/drawing/2014/main" id="{2F7D4D4C-402E-1256-F6F0-FC3709CF1A6A}"/>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7" name="Elipse 86">
            <a:extLst>
              <a:ext uri="{FF2B5EF4-FFF2-40B4-BE49-F238E27FC236}">
                <a16:creationId xmlns:a16="http://schemas.microsoft.com/office/drawing/2014/main" id="{CAE9BA51-E15A-CF9C-6459-4CD75FECA027}"/>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8" name="Elipse 87">
            <a:extLst>
              <a:ext uri="{FF2B5EF4-FFF2-40B4-BE49-F238E27FC236}">
                <a16:creationId xmlns:a16="http://schemas.microsoft.com/office/drawing/2014/main" id="{B40C8915-B234-08A4-144F-3F71D524B131}"/>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89" name="Elipse 88">
            <a:extLst>
              <a:ext uri="{FF2B5EF4-FFF2-40B4-BE49-F238E27FC236}">
                <a16:creationId xmlns:a16="http://schemas.microsoft.com/office/drawing/2014/main" id="{00938319-41D2-F525-12E9-83F38B76146C}"/>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0" name="Elipse 89">
            <a:extLst>
              <a:ext uri="{FF2B5EF4-FFF2-40B4-BE49-F238E27FC236}">
                <a16:creationId xmlns:a16="http://schemas.microsoft.com/office/drawing/2014/main" id="{5D0649D2-C935-4348-CD33-346B665A4AFB}"/>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1" name="Elipse 90">
            <a:extLst>
              <a:ext uri="{FF2B5EF4-FFF2-40B4-BE49-F238E27FC236}">
                <a16:creationId xmlns:a16="http://schemas.microsoft.com/office/drawing/2014/main" id="{439D6FCD-E970-F6D0-9253-0B69F37FB139}"/>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2" name="Elipse 91">
            <a:extLst>
              <a:ext uri="{FF2B5EF4-FFF2-40B4-BE49-F238E27FC236}">
                <a16:creationId xmlns:a16="http://schemas.microsoft.com/office/drawing/2014/main" id="{7E8F5F6E-880B-45D0-A410-BC36BA15E683}"/>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3" name="Elipse 92">
            <a:extLst>
              <a:ext uri="{FF2B5EF4-FFF2-40B4-BE49-F238E27FC236}">
                <a16:creationId xmlns:a16="http://schemas.microsoft.com/office/drawing/2014/main" id="{EEECA484-622E-511A-09B7-F1F8BF909651}"/>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4" name="Elipse 93">
            <a:extLst>
              <a:ext uri="{FF2B5EF4-FFF2-40B4-BE49-F238E27FC236}">
                <a16:creationId xmlns:a16="http://schemas.microsoft.com/office/drawing/2014/main" id="{A1930346-7F0E-FA9F-4874-E9DCF69496AD}"/>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5" name="Elipse 94">
            <a:extLst>
              <a:ext uri="{FF2B5EF4-FFF2-40B4-BE49-F238E27FC236}">
                <a16:creationId xmlns:a16="http://schemas.microsoft.com/office/drawing/2014/main" id="{5904FF4F-5912-F68A-CE4E-D5B97066AF04}"/>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6" name="Elipse 95">
            <a:extLst>
              <a:ext uri="{FF2B5EF4-FFF2-40B4-BE49-F238E27FC236}">
                <a16:creationId xmlns:a16="http://schemas.microsoft.com/office/drawing/2014/main" id="{61C37D32-D02B-59B6-0A28-0628963E82D0}"/>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7" name="Elipse 96">
            <a:extLst>
              <a:ext uri="{FF2B5EF4-FFF2-40B4-BE49-F238E27FC236}">
                <a16:creationId xmlns:a16="http://schemas.microsoft.com/office/drawing/2014/main" id="{CAF3CF0C-1144-6088-E833-18C052B65008}"/>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8" name="Elipse 97">
            <a:extLst>
              <a:ext uri="{FF2B5EF4-FFF2-40B4-BE49-F238E27FC236}">
                <a16:creationId xmlns:a16="http://schemas.microsoft.com/office/drawing/2014/main" id="{B5CAAFF9-AF1E-5E01-037A-EB61087E64DF}"/>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99" name="Elipse 98">
            <a:extLst>
              <a:ext uri="{FF2B5EF4-FFF2-40B4-BE49-F238E27FC236}">
                <a16:creationId xmlns:a16="http://schemas.microsoft.com/office/drawing/2014/main" id="{4DCF64EA-C137-5403-F20B-A66DF9376E23}"/>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0" name="Elipse 99">
            <a:extLst>
              <a:ext uri="{FF2B5EF4-FFF2-40B4-BE49-F238E27FC236}">
                <a16:creationId xmlns:a16="http://schemas.microsoft.com/office/drawing/2014/main" id="{8143C136-2638-80DA-6480-6B33140B52A5}"/>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1" name="Elipse 100">
            <a:extLst>
              <a:ext uri="{FF2B5EF4-FFF2-40B4-BE49-F238E27FC236}">
                <a16:creationId xmlns:a16="http://schemas.microsoft.com/office/drawing/2014/main" id="{221B09F6-E22D-C95B-1F71-6B1C744D8F18}"/>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2" name="Elipse 101">
            <a:extLst>
              <a:ext uri="{FF2B5EF4-FFF2-40B4-BE49-F238E27FC236}">
                <a16:creationId xmlns:a16="http://schemas.microsoft.com/office/drawing/2014/main" id="{2CDAC66C-940E-59F4-5A12-295E9CFC440B}"/>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3" name="Elipse 102">
            <a:extLst>
              <a:ext uri="{FF2B5EF4-FFF2-40B4-BE49-F238E27FC236}">
                <a16:creationId xmlns:a16="http://schemas.microsoft.com/office/drawing/2014/main" id="{610777B7-B018-2155-C396-ED795BEE8168}"/>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04" name="Elipse 103">
            <a:extLst>
              <a:ext uri="{FF2B5EF4-FFF2-40B4-BE49-F238E27FC236}">
                <a16:creationId xmlns:a16="http://schemas.microsoft.com/office/drawing/2014/main" id="{5C294276-FEAE-F9CF-45EA-2AAD4168A2AC}"/>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pic>
        <p:nvPicPr>
          <p:cNvPr id="72" name="Imagen 71">
            <a:extLst>
              <a:ext uri="{FF2B5EF4-FFF2-40B4-BE49-F238E27FC236}">
                <a16:creationId xmlns:a16="http://schemas.microsoft.com/office/drawing/2014/main" id="{D527CD80-56AC-446C-B60E-20CDE3659540}"/>
              </a:ext>
            </a:extLst>
          </p:cNvPr>
          <p:cNvPicPr>
            <a:picLocks noChangeAspect="1"/>
          </p:cNvPicPr>
          <p:nvPr/>
        </p:nvPicPr>
        <p:blipFill>
          <a:blip r:embed="rId3"/>
          <a:stretch>
            <a:fillRect/>
          </a:stretch>
        </p:blipFill>
        <p:spPr>
          <a:xfrm>
            <a:off x="2093018" y="266372"/>
            <a:ext cx="4993057" cy="919332"/>
          </a:xfrm>
          <a:prstGeom prst="rect">
            <a:avLst/>
          </a:prstGeom>
        </p:spPr>
      </p:pic>
      <p:pic>
        <p:nvPicPr>
          <p:cNvPr id="105" name="Imagen 104">
            <a:extLst>
              <a:ext uri="{FF2B5EF4-FFF2-40B4-BE49-F238E27FC236}">
                <a16:creationId xmlns:a16="http://schemas.microsoft.com/office/drawing/2014/main" id="{AA6478A1-E385-42D6-B86C-9938BC83B97E}"/>
              </a:ext>
            </a:extLst>
          </p:cNvPr>
          <p:cNvPicPr>
            <a:picLocks noChangeAspect="1"/>
          </p:cNvPicPr>
          <p:nvPr/>
        </p:nvPicPr>
        <p:blipFill>
          <a:blip r:embed="rId4"/>
          <a:stretch>
            <a:fillRect/>
          </a:stretch>
        </p:blipFill>
        <p:spPr>
          <a:xfrm>
            <a:off x="233758" y="2314757"/>
            <a:ext cx="3307631" cy="4088425"/>
          </a:xfrm>
          <a:prstGeom prst="rect">
            <a:avLst/>
          </a:prstGeom>
        </p:spPr>
      </p:pic>
      <p:pic>
        <p:nvPicPr>
          <p:cNvPr id="106" name="Imagen 105">
            <a:extLst>
              <a:ext uri="{FF2B5EF4-FFF2-40B4-BE49-F238E27FC236}">
                <a16:creationId xmlns:a16="http://schemas.microsoft.com/office/drawing/2014/main" id="{F45B8F92-3245-4A2B-8E20-801A0CCC5E2F}"/>
              </a:ext>
            </a:extLst>
          </p:cNvPr>
          <p:cNvPicPr>
            <a:picLocks noChangeAspect="1"/>
          </p:cNvPicPr>
          <p:nvPr/>
        </p:nvPicPr>
        <p:blipFill>
          <a:blip r:embed="rId5"/>
          <a:stretch>
            <a:fillRect/>
          </a:stretch>
        </p:blipFill>
        <p:spPr>
          <a:xfrm>
            <a:off x="3640660" y="2317805"/>
            <a:ext cx="3312590" cy="4082995"/>
          </a:xfrm>
          <a:prstGeom prst="rect">
            <a:avLst/>
          </a:prstGeom>
        </p:spPr>
      </p:pic>
      <p:sp>
        <p:nvSpPr>
          <p:cNvPr id="107" name="Rectángulo redondeado 22">
            <a:extLst>
              <a:ext uri="{FF2B5EF4-FFF2-40B4-BE49-F238E27FC236}">
                <a16:creationId xmlns:a16="http://schemas.microsoft.com/office/drawing/2014/main" id="{E75B3C01-09E3-4E3F-866F-D2079C382446}"/>
              </a:ext>
            </a:extLst>
          </p:cNvPr>
          <p:cNvSpPr/>
          <p:nvPr/>
        </p:nvSpPr>
        <p:spPr>
          <a:xfrm>
            <a:off x="7048500" y="2324100"/>
            <a:ext cx="1885950" cy="4000500"/>
          </a:xfrm>
          <a:prstGeom prst="roundRect">
            <a:avLst>
              <a:gd name="adj" fmla="val 10607"/>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8" name="Imagen 107">
            <a:extLst>
              <a:ext uri="{FF2B5EF4-FFF2-40B4-BE49-F238E27FC236}">
                <a16:creationId xmlns:a16="http://schemas.microsoft.com/office/drawing/2014/main" id="{3DC8114C-C8B6-4D69-B1A1-D065F71144D7}"/>
              </a:ext>
            </a:extLst>
          </p:cNvPr>
          <p:cNvPicPr>
            <a:picLocks noChangeAspect="1"/>
          </p:cNvPicPr>
          <p:nvPr/>
        </p:nvPicPr>
        <p:blipFill>
          <a:blip r:embed="rId6"/>
          <a:stretch>
            <a:fillRect/>
          </a:stretch>
        </p:blipFill>
        <p:spPr>
          <a:xfrm>
            <a:off x="7065183" y="2301208"/>
            <a:ext cx="1871634" cy="731583"/>
          </a:xfrm>
          <a:prstGeom prst="rect">
            <a:avLst/>
          </a:prstGeom>
        </p:spPr>
      </p:pic>
      <p:grpSp>
        <p:nvGrpSpPr>
          <p:cNvPr id="109" name="Grupo 108">
            <a:extLst>
              <a:ext uri="{FF2B5EF4-FFF2-40B4-BE49-F238E27FC236}">
                <a16:creationId xmlns:a16="http://schemas.microsoft.com/office/drawing/2014/main" id="{D66E5873-BAC0-4F01-A164-60CEFE5B9ABB}"/>
              </a:ext>
            </a:extLst>
          </p:cNvPr>
          <p:cNvGrpSpPr/>
          <p:nvPr/>
        </p:nvGrpSpPr>
        <p:grpSpPr>
          <a:xfrm>
            <a:off x="136494" y="6644573"/>
            <a:ext cx="8870212" cy="163190"/>
            <a:chOff x="117444" y="6644573"/>
            <a:chExt cx="8870212" cy="163190"/>
          </a:xfrm>
        </p:grpSpPr>
        <p:sp>
          <p:nvSpPr>
            <p:cNvPr id="110" name="Elipse 109">
              <a:extLst>
                <a:ext uri="{FF2B5EF4-FFF2-40B4-BE49-F238E27FC236}">
                  <a16:creationId xmlns:a16="http://schemas.microsoft.com/office/drawing/2014/main" id="{0C00C624-5653-4C4C-B0C5-D6E5C436F5E8}"/>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1" name="Elipse 110">
              <a:extLst>
                <a:ext uri="{FF2B5EF4-FFF2-40B4-BE49-F238E27FC236}">
                  <a16:creationId xmlns:a16="http://schemas.microsoft.com/office/drawing/2014/main" id="{5D2E5384-1220-43BC-B4A1-07315319E841}"/>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2" name="Elipse 111">
              <a:extLst>
                <a:ext uri="{FF2B5EF4-FFF2-40B4-BE49-F238E27FC236}">
                  <a16:creationId xmlns:a16="http://schemas.microsoft.com/office/drawing/2014/main" id="{32C90E6D-B10B-4352-96B1-9BF849004012}"/>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3" name="Elipse 112">
              <a:extLst>
                <a:ext uri="{FF2B5EF4-FFF2-40B4-BE49-F238E27FC236}">
                  <a16:creationId xmlns:a16="http://schemas.microsoft.com/office/drawing/2014/main" id="{5F501595-2F57-4AD1-998F-9E3F4908B687}"/>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4" name="Elipse 113">
              <a:extLst>
                <a:ext uri="{FF2B5EF4-FFF2-40B4-BE49-F238E27FC236}">
                  <a16:creationId xmlns:a16="http://schemas.microsoft.com/office/drawing/2014/main" id="{F6CA2CB3-7539-4560-AD49-708380C62B08}"/>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5" name="Elipse 114">
              <a:extLst>
                <a:ext uri="{FF2B5EF4-FFF2-40B4-BE49-F238E27FC236}">
                  <a16:creationId xmlns:a16="http://schemas.microsoft.com/office/drawing/2014/main" id="{44A27282-A6D8-4FEE-90EC-11117352682B}"/>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6" name="Elipse 115">
              <a:extLst>
                <a:ext uri="{FF2B5EF4-FFF2-40B4-BE49-F238E27FC236}">
                  <a16:creationId xmlns:a16="http://schemas.microsoft.com/office/drawing/2014/main" id="{977287BB-1BFB-4398-8BAC-B1AEB0D7653C}"/>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7" name="Elipse 116">
              <a:extLst>
                <a:ext uri="{FF2B5EF4-FFF2-40B4-BE49-F238E27FC236}">
                  <a16:creationId xmlns:a16="http://schemas.microsoft.com/office/drawing/2014/main" id="{74A1BD85-607E-4735-95F6-CC457201CF1B}"/>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8" name="Elipse 117">
              <a:extLst>
                <a:ext uri="{FF2B5EF4-FFF2-40B4-BE49-F238E27FC236}">
                  <a16:creationId xmlns:a16="http://schemas.microsoft.com/office/drawing/2014/main" id="{AFCC8D8A-6C34-4E13-83B1-AFC156556642}"/>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19" name="Elipse 118">
              <a:extLst>
                <a:ext uri="{FF2B5EF4-FFF2-40B4-BE49-F238E27FC236}">
                  <a16:creationId xmlns:a16="http://schemas.microsoft.com/office/drawing/2014/main" id="{4C7A3C8D-E5BB-4411-9839-A73F8CD933AD}"/>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0" name="Elipse 119">
              <a:extLst>
                <a:ext uri="{FF2B5EF4-FFF2-40B4-BE49-F238E27FC236}">
                  <a16:creationId xmlns:a16="http://schemas.microsoft.com/office/drawing/2014/main" id="{A55752BE-770F-4369-8462-48ABF505009F}"/>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1" name="Elipse 120">
              <a:extLst>
                <a:ext uri="{FF2B5EF4-FFF2-40B4-BE49-F238E27FC236}">
                  <a16:creationId xmlns:a16="http://schemas.microsoft.com/office/drawing/2014/main" id="{88A36DB6-1DC4-4401-A2C9-9281681A4A4B}"/>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2" name="Elipse 121">
              <a:extLst>
                <a:ext uri="{FF2B5EF4-FFF2-40B4-BE49-F238E27FC236}">
                  <a16:creationId xmlns:a16="http://schemas.microsoft.com/office/drawing/2014/main" id="{A6A2F530-8F3B-41D5-BC5A-FAF38304B938}"/>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3" name="Elipse 122">
              <a:extLst>
                <a:ext uri="{FF2B5EF4-FFF2-40B4-BE49-F238E27FC236}">
                  <a16:creationId xmlns:a16="http://schemas.microsoft.com/office/drawing/2014/main" id="{D3F8122A-6CD2-4CCE-ABF1-F617A147E186}"/>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4" name="Elipse 123">
              <a:extLst>
                <a:ext uri="{FF2B5EF4-FFF2-40B4-BE49-F238E27FC236}">
                  <a16:creationId xmlns:a16="http://schemas.microsoft.com/office/drawing/2014/main" id="{43402A3A-9FEE-4348-A827-ED3F26BCE68A}"/>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5" name="Elipse 124">
              <a:extLst>
                <a:ext uri="{FF2B5EF4-FFF2-40B4-BE49-F238E27FC236}">
                  <a16:creationId xmlns:a16="http://schemas.microsoft.com/office/drawing/2014/main" id="{37B982B6-EA29-430D-B296-73E810FCFD51}"/>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6" name="Elipse 125">
              <a:extLst>
                <a:ext uri="{FF2B5EF4-FFF2-40B4-BE49-F238E27FC236}">
                  <a16:creationId xmlns:a16="http://schemas.microsoft.com/office/drawing/2014/main" id="{0F1E74EA-A4B9-4283-9464-6ECA46351F2F}"/>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7" name="Elipse 126">
              <a:extLst>
                <a:ext uri="{FF2B5EF4-FFF2-40B4-BE49-F238E27FC236}">
                  <a16:creationId xmlns:a16="http://schemas.microsoft.com/office/drawing/2014/main" id="{0C11F952-2E94-4760-97CC-2F4E527465C7}"/>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8" name="Elipse 127">
              <a:extLst>
                <a:ext uri="{FF2B5EF4-FFF2-40B4-BE49-F238E27FC236}">
                  <a16:creationId xmlns:a16="http://schemas.microsoft.com/office/drawing/2014/main" id="{148520E8-A537-4BBE-A266-21CA403F72C3}"/>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29" name="Elipse 128">
              <a:extLst>
                <a:ext uri="{FF2B5EF4-FFF2-40B4-BE49-F238E27FC236}">
                  <a16:creationId xmlns:a16="http://schemas.microsoft.com/office/drawing/2014/main" id="{53E4B01C-9C87-4FF7-8E58-0143A83CFAB7}"/>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0" name="Elipse 129">
              <a:extLst>
                <a:ext uri="{FF2B5EF4-FFF2-40B4-BE49-F238E27FC236}">
                  <a16:creationId xmlns:a16="http://schemas.microsoft.com/office/drawing/2014/main" id="{1ABE8545-EE99-4BB8-9184-923C07CFE16A}"/>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1" name="Elipse 130">
              <a:extLst>
                <a:ext uri="{FF2B5EF4-FFF2-40B4-BE49-F238E27FC236}">
                  <a16:creationId xmlns:a16="http://schemas.microsoft.com/office/drawing/2014/main" id="{6CD2C198-346A-4415-A5A4-580554D9E1FF}"/>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2" name="Elipse 131">
              <a:extLst>
                <a:ext uri="{FF2B5EF4-FFF2-40B4-BE49-F238E27FC236}">
                  <a16:creationId xmlns:a16="http://schemas.microsoft.com/office/drawing/2014/main" id="{3D5619A1-6507-4AE4-B3B2-EFB3E94EE63C}"/>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3" name="Elipse 132">
              <a:extLst>
                <a:ext uri="{FF2B5EF4-FFF2-40B4-BE49-F238E27FC236}">
                  <a16:creationId xmlns:a16="http://schemas.microsoft.com/office/drawing/2014/main" id="{2EB76B35-8D64-4EB2-BA7F-91D10E2C3EB3}"/>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4" name="Elipse 133">
              <a:extLst>
                <a:ext uri="{FF2B5EF4-FFF2-40B4-BE49-F238E27FC236}">
                  <a16:creationId xmlns:a16="http://schemas.microsoft.com/office/drawing/2014/main" id="{5655F4E9-DC43-4A21-A38E-A356AEA18BB9}"/>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5" name="Elipse 134">
              <a:extLst>
                <a:ext uri="{FF2B5EF4-FFF2-40B4-BE49-F238E27FC236}">
                  <a16:creationId xmlns:a16="http://schemas.microsoft.com/office/drawing/2014/main" id="{C287C093-04CF-47F1-8C2F-60FE3C22050C}"/>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6" name="Elipse 135">
              <a:extLst>
                <a:ext uri="{FF2B5EF4-FFF2-40B4-BE49-F238E27FC236}">
                  <a16:creationId xmlns:a16="http://schemas.microsoft.com/office/drawing/2014/main" id="{DC34B986-3FB9-40C2-B8F7-F2F75753CCBD}"/>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7" name="Elipse 136">
              <a:extLst>
                <a:ext uri="{FF2B5EF4-FFF2-40B4-BE49-F238E27FC236}">
                  <a16:creationId xmlns:a16="http://schemas.microsoft.com/office/drawing/2014/main" id="{F7CA6DBA-F6CA-4C84-80EB-506B517F52CD}"/>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8" name="Elipse 137">
              <a:extLst>
                <a:ext uri="{FF2B5EF4-FFF2-40B4-BE49-F238E27FC236}">
                  <a16:creationId xmlns:a16="http://schemas.microsoft.com/office/drawing/2014/main" id="{296FA4D0-80E5-4FEA-8B98-8F823B189842}"/>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39" name="Elipse 138">
              <a:extLst>
                <a:ext uri="{FF2B5EF4-FFF2-40B4-BE49-F238E27FC236}">
                  <a16:creationId xmlns:a16="http://schemas.microsoft.com/office/drawing/2014/main" id="{DC501B1B-69FD-4487-A187-E537F29DDAA8}"/>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0" name="Elipse 139">
              <a:extLst>
                <a:ext uri="{FF2B5EF4-FFF2-40B4-BE49-F238E27FC236}">
                  <a16:creationId xmlns:a16="http://schemas.microsoft.com/office/drawing/2014/main" id="{AA29A81A-502F-4CD2-A039-B625F9C3EC6D}"/>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1" name="Elipse 140">
              <a:extLst>
                <a:ext uri="{FF2B5EF4-FFF2-40B4-BE49-F238E27FC236}">
                  <a16:creationId xmlns:a16="http://schemas.microsoft.com/office/drawing/2014/main" id="{F1320747-25A8-4C63-8185-3B8B2BD9AC56}"/>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pSp>
      <p:grpSp>
        <p:nvGrpSpPr>
          <p:cNvPr id="142" name="Grupo 141">
            <a:extLst>
              <a:ext uri="{FF2B5EF4-FFF2-40B4-BE49-F238E27FC236}">
                <a16:creationId xmlns:a16="http://schemas.microsoft.com/office/drawing/2014/main" id="{2D46F574-9674-4894-8A61-76938C43EFDC}"/>
              </a:ext>
            </a:extLst>
          </p:cNvPr>
          <p:cNvGrpSpPr/>
          <p:nvPr/>
        </p:nvGrpSpPr>
        <p:grpSpPr>
          <a:xfrm>
            <a:off x="117444" y="6644573"/>
            <a:ext cx="8870212" cy="163190"/>
            <a:chOff x="117444" y="6644573"/>
            <a:chExt cx="8870212" cy="163190"/>
          </a:xfrm>
        </p:grpSpPr>
        <p:sp>
          <p:nvSpPr>
            <p:cNvPr id="143" name="Elipse 142">
              <a:extLst>
                <a:ext uri="{FF2B5EF4-FFF2-40B4-BE49-F238E27FC236}">
                  <a16:creationId xmlns:a16="http://schemas.microsoft.com/office/drawing/2014/main" id="{A8B4692C-C4E0-432A-AEAB-5CB48AB3FA8A}"/>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4" name="Elipse 143">
              <a:extLst>
                <a:ext uri="{FF2B5EF4-FFF2-40B4-BE49-F238E27FC236}">
                  <a16:creationId xmlns:a16="http://schemas.microsoft.com/office/drawing/2014/main" id="{8A1AB19A-2230-4539-9250-5BCEB6525726}"/>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5" name="Elipse 144">
              <a:extLst>
                <a:ext uri="{FF2B5EF4-FFF2-40B4-BE49-F238E27FC236}">
                  <a16:creationId xmlns:a16="http://schemas.microsoft.com/office/drawing/2014/main" id="{92CEEFC6-8F22-4BF8-871E-8C0BAE28F8C5}"/>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6" name="Elipse 145">
              <a:extLst>
                <a:ext uri="{FF2B5EF4-FFF2-40B4-BE49-F238E27FC236}">
                  <a16:creationId xmlns:a16="http://schemas.microsoft.com/office/drawing/2014/main" id="{0DE5A6A2-E4E6-4F5B-A93D-3E45480F1B38}"/>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7" name="Elipse 146">
              <a:extLst>
                <a:ext uri="{FF2B5EF4-FFF2-40B4-BE49-F238E27FC236}">
                  <a16:creationId xmlns:a16="http://schemas.microsoft.com/office/drawing/2014/main" id="{CC1987C4-A71F-4B77-AC38-591BF84AF971}"/>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8" name="Elipse 147">
              <a:extLst>
                <a:ext uri="{FF2B5EF4-FFF2-40B4-BE49-F238E27FC236}">
                  <a16:creationId xmlns:a16="http://schemas.microsoft.com/office/drawing/2014/main" id="{92636E3C-FAB2-42A0-8D3A-F6CD57952828}"/>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49" name="Elipse 148">
              <a:extLst>
                <a:ext uri="{FF2B5EF4-FFF2-40B4-BE49-F238E27FC236}">
                  <a16:creationId xmlns:a16="http://schemas.microsoft.com/office/drawing/2014/main" id="{A3951C21-AF54-4E9F-8202-E8BC1C34AC46}"/>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0" name="Elipse 149">
              <a:extLst>
                <a:ext uri="{FF2B5EF4-FFF2-40B4-BE49-F238E27FC236}">
                  <a16:creationId xmlns:a16="http://schemas.microsoft.com/office/drawing/2014/main" id="{23D9F57D-A68A-4753-AE85-84FD641046EE}"/>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1" name="Elipse 150">
              <a:extLst>
                <a:ext uri="{FF2B5EF4-FFF2-40B4-BE49-F238E27FC236}">
                  <a16:creationId xmlns:a16="http://schemas.microsoft.com/office/drawing/2014/main" id="{376BA7C6-E752-4E74-B590-F0B99E6C8D8D}"/>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2" name="Elipse 151">
              <a:extLst>
                <a:ext uri="{FF2B5EF4-FFF2-40B4-BE49-F238E27FC236}">
                  <a16:creationId xmlns:a16="http://schemas.microsoft.com/office/drawing/2014/main" id="{4841445E-93CA-47E4-8F69-749341E51794}"/>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3" name="Elipse 152">
              <a:extLst>
                <a:ext uri="{FF2B5EF4-FFF2-40B4-BE49-F238E27FC236}">
                  <a16:creationId xmlns:a16="http://schemas.microsoft.com/office/drawing/2014/main" id="{D3EEF8BA-2707-4739-AAA5-2290AFE9F6F6}"/>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4" name="Elipse 153">
              <a:extLst>
                <a:ext uri="{FF2B5EF4-FFF2-40B4-BE49-F238E27FC236}">
                  <a16:creationId xmlns:a16="http://schemas.microsoft.com/office/drawing/2014/main" id="{10954030-FB02-41B7-9248-10AA24E0DD93}"/>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5" name="Elipse 154">
              <a:extLst>
                <a:ext uri="{FF2B5EF4-FFF2-40B4-BE49-F238E27FC236}">
                  <a16:creationId xmlns:a16="http://schemas.microsoft.com/office/drawing/2014/main" id="{AF7C2F8D-B839-4401-AE42-E3D6091000A8}"/>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6" name="Elipse 155">
              <a:extLst>
                <a:ext uri="{FF2B5EF4-FFF2-40B4-BE49-F238E27FC236}">
                  <a16:creationId xmlns:a16="http://schemas.microsoft.com/office/drawing/2014/main" id="{50F2F652-413E-4A0B-AE55-CBEEF36E051B}"/>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7" name="Elipse 156">
              <a:extLst>
                <a:ext uri="{FF2B5EF4-FFF2-40B4-BE49-F238E27FC236}">
                  <a16:creationId xmlns:a16="http://schemas.microsoft.com/office/drawing/2014/main" id="{B61B61A2-1886-4C82-9865-444C04E19C97}"/>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8" name="Elipse 157">
              <a:extLst>
                <a:ext uri="{FF2B5EF4-FFF2-40B4-BE49-F238E27FC236}">
                  <a16:creationId xmlns:a16="http://schemas.microsoft.com/office/drawing/2014/main" id="{16D2C383-E3E5-45C4-B967-FAECBE451B63}"/>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59" name="Elipse 158">
              <a:extLst>
                <a:ext uri="{FF2B5EF4-FFF2-40B4-BE49-F238E27FC236}">
                  <a16:creationId xmlns:a16="http://schemas.microsoft.com/office/drawing/2014/main" id="{77181230-CA25-464E-AD17-6475837F1261}"/>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0" name="Elipse 159">
              <a:extLst>
                <a:ext uri="{FF2B5EF4-FFF2-40B4-BE49-F238E27FC236}">
                  <a16:creationId xmlns:a16="http://schemas.microsoft.com/office/drawing/2014/main" id="{F663131F-646D-4284-AF59-10BD1F527B5A}"/>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1" name="Elipse 160">
              <a:extLst>
                <a:ext uri="{FF2B5EF4-FFF2-40B4-BE49-F238E27FC236}">
                  <a16:creationId xmlns:a16="http://schemas.microsoft.com/office/drawing/2014/main" id="{321C8039-6F64-4860-8A1A-C2634A1B16C0}"/>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2" name="Elipse 161">
              <a:extLst>
                <a:ext uri="{FF2B5EF4-FFF2-40B4-BE49-F238E27FC236}">
                  <a16:creationId xmlns:a16="http://schemas.microsoft.com/office/drawing/2014/main" id="{8DEE5F73-A924-46DB-A3D4-EA854A49F13C}"/>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3" name="Elipse 162">
              <a:extLst>
                <a:ext uri="{FF2B5EF4-FFF2-40B4-BE49-F238E27FC236}">
                  <a16:creationId xmlns:a16="http://schemas.microsoft.com/office/drawing/2014/main" id="{34A15D7D-4DF2-49B4-8698-3BFF7F082A76}"/>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4" name="Elipse 163">
              <a:extLst>
                <a:ext uri="{FF2B5EF4-FFF2-40B4-BE49-F238E27FC236}">
                  <a16:creationId xmlns:a16="http://schemas.microsoft.com/office/drawing/2014/main" id="{B4FBCE75-D0B9-4A32-8B89-A65D4864C923}"/>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5" name="Elipse 164">
              <a:extLst>
                <a:ext uri="{FF2B5EF4-FFF2-40B4-BE49-F238E27FC236}">
                  <a16:creationId xmlns:a16="http://schemas.microsoft.com/office/drawing/2014/main" id="{AA58988A-268B-4717-89AB-858B5F2AD730}"/>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6" name="Elipse 165">
              <a:extLst>
                <a:ext uri="{FF2B5EF4-FFF2-40B4-BE49-F238E27FC236}">
                  <a16:creationId xmlns:a16="http://schemas.microsoft.com/office/drawing/2014/main" id="{A5E8DA7C-415D-41CC-A381-EBCDB3872776}"/>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7" name="Elipse 166">
              <a:extLst>
                <a:ext uri="{FF2B5EF4-FFF2-40B4-BE49-F238E27FC236}">
                  <a16:creationId xmlns:a16="http://schemas.microsoft.com/office/drawing/2014/main" id="{F1FF8935-6C69-4760-A87B-88E7D69A6091}"/>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8" name="Elipse 167">
              <a:extLst>
                <a:ext uri="{FF2B5EF4-FFF2-40B4-BE49-F238E27FC236}">
                  <a16:creationId xmlns:a16="http://schemas.microsoft.com/office/drawing/2014/main" id="{F9CCAEC1-F04D-4B53-B848-0BBEA486A321}"/>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69" name="Elipse 168">
              <a:extLst>
                <a:ext uri="{FF2B5EF4-FFF2-40B4-BE49-F238E27FC236}">
                  <a16:creationId xmlns:a16="http://schemas.microsoft.com/office/drawing/2014/main" id="{7910FC24-3DB1-4F75-8B47-CCE74AEB5EDE}"/>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0" name="Elipse 169">
              <a:extLst>
                <a:ext uri="{FF2B5EF4-FFF2-40B4-BE49-F238E27FC236}">
                  <a16:creationId xmlns:a16="http://schemas.microsoft.com/office/drawing/2014/main" id="{0AC2FCDD-707E-4C8F-9578-20A47384FAA6}"/>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1" name="Elipse 170">
              <a:extLst>
                <a:ext uri="{FF2B5EF4-FFF2-40B4-BE49-F238E27FC236}">
                  <a16:creationId xmlns:a16="http://schemas.microsoft.com/office/drawing/2014/main" id="{1952336E-F7AF-4E37-AF01-3A3385266AC2}"/>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2" name="Elipse 171">
              <a:extLst>
                <a:ext uri="{FF2B5EF4-FFF2-40B4-BE49-F238E27FC236}">
                  <a16:creationId xmlns:a16="http://schemas.microsoft.com/office/drawing/2014/main" id="{77877003-AAAB-4F90-8FEB-384E63E47F7F}"/>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3" name="Elipse 172">
              <a:extLst>
                <a:ext uri="{FF2B5EF4-FFF2-40B4-BE49-F238E27FC236}">
                  <a16:creationId xmlns:a16="http://schemas.microsoft.com/office/drawing/2014/main" id="{4DD12D1A-19CD-4FB1-9B66-0B37AB9F3B6F}"/>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4" name="Elipse 173">
              <a:extLst>
                <a:ext uri="{FF2B5EF4-FFF2-40B4-BE49-F238E27FC236}">
                  <a16:creationId xmlns:a16="http://schemas.microsoft.com/office/drawing/2014/main" id="{E044528A-10F5-4232-874F-23A4ECF367F4}"/>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pSp>
      <p:grpSp>
        <p:nvGrpSpPr>
          <p:cNvPr id="175" name="Grupo 174">
            <a:extLst>
              <a:ext uri="{FF2B5EF4-FFF2-40B4-BE49-F238E27FC236}">
                <a16:creationId xmlns:a16="http://schemas.microsoft.com/office/drawing/2014/main" id="{6E2C8322-EC57-40A1-A204-D3A9D752C107}"/>
              </a:ext>
            </a:extLst>
          </p:cNvPr>
          <p:cNvGrpSpPr/>
          <p:nvPr/>
        </p:nvGrpSpPr>
        <p:grpSpPr>
          <a:xfrm>
            <a:off x="136894" y="95250"/>
            <a:ext cx="8870212" cy="163190"/>
            <a:chOff x="117444" y="6644573"/>
            <a:chExt cx="8870212" cy="163190"/>
          </a:xfrm>
        </p:grpSpPr>
        <p:sp>
          <p:nvSpPr>
            <p:cNvPr id="176" name="Elipse 175">
              <a:extLst>
                <a:ext uri="{FF2B5EF4-FFF2-40B4-BE49-F238E27FC236}">
                  <a16:creationId xmlns:a16="http://schemas.microsoft.com/office/drawing/2014/main" id="{86584E12-52A4-4C6D-8AB3-4CC2CDB49D32}"/>
                </a:ext>
              </a:extLst>
            </p:cNvPr>
            <p:cNvSpPr/>
            <p:nvPr/>
          </p:nvSpPr>
          <p:spPr>
            <a:xfrm>
              <a:off x="117444"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7" name="Elipse 176">
              <a:extLst>
                <a:ext uri="{FF2B5EF4-FFF2-40B4-BE49-F238E27FC236}">
                  <a16:creationId xmlns:a16="http://schemas.microsoft.com/office/drawing/2014/main" id="{369D4349-5934-41DA-9821-7DAF6002A56F}"/>
                </a:ext>
              </a:extLst>
            </p:cNvPr>
            <p:cNvSpPr/>
            <p:nvPr/>
          </p:nvSpPr>
          <p:spPr>
            <a:xfrm>
              <a:off x="403807"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8" name="Elipse 177">
              <a:extLst>
                <a:ext uri="{FF2B5EF4-FFF2-40B4-BE49-F238E27FC236}">
                  <a16:creationId xmlns:a16="http://schemas.microsoft.com/office/drawing/2014/main" id="{77A23E7B-A94C-473D-87DE-ECF6C1A8142A}"/>
                </a:ext>
              </a:extLst>
            </p:cNvPr>
            <p:cNvSpPr/>
            <p:nvPr/>
          </p:nvSpPr>
          <p:spPr>
            <a:xfrm>
              <a:off x="696377"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79" name="Elipse 178">
              <a:extLst>
                <a:ext uri="{FF2B5EF4-FFF2-40B4-BE49-F238E27FC236}">
                  <a16:creationId xmlns:a16="http://schemas.microsoft.com/office/drawing/2014/main" id="{28A5B302-47A1-416A-BA16-964D6105D27B}"/>
                </a:ext>
              </a:extLst>
            </p:cNvPr>
            <p:cNvSpPr/>
            <p:nvPr/>
          </p:nvSpPr>
          <p:spPr>
            <a:xfrm>
              <a:off x="985680"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0" name="Elipse 179">
              <a:extLst>
                <a:ext uri="{FF2B5EF4-FFF2-40B4-BE49-F238E27FC236}">
                  <a16:creationId xmlns:a16="http://schemas.microsoft.com/office/drawing/2014/main" id="{10A33452-1F58-4BCC-ABBF-A8DD1022511E}"/>
                </a:ext>
              </a:extLst>
            </p:cNvPr>
            <p:cNvSpPr/>
            <p:nvPr/>
          </p:nvSpPr>
          <p:spPr>
            <a:xfrm>
              <a:off x="1269051"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1" name="Elipse 180">
              <a:extLst>
                <a:ext uri="{FF2B5EF4-FFF2-40B4-BE49-F238E27FC236}">
                  <a16:creationId xmlns:a16="http://schemas.microsoft.com/office/drawing/2014/main" id="{D96193F3-49BC-4C5E-8E79-7FAE71EDD344}"/>
                </a:ext>
              </a:extLst>
            </p:cNvPr>
            <p:cNvSpPr/>
            <p:nvPr/>
          </p:nvSpPr>
          <p:spPr>
            <a:xfrm>
              <a:off x="1552423"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2" name="Elipse 181">
              <a:extLst>
                <a:ext uri="{FF2B5EF4-FFF2-40B4-BE49-F238E27FC236}">
                  <a16:creationId xmlns:a16="http://schemas.microsoft.com/office/drawing/2014/main" id="{4EFF4C5C-4772-4AB3-8286-4F9D34C59F7B}"/>
                </a:ext>
              </a:extLst>
            </p:cNvPr>
            <p:cNvSpPr/>
            <p:nvPr/>
          </p:nvSpPr>
          <p:spPr>
            <a:xfrm>
              <a:off x="1793792"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3" name="Elipse 182">
              <a:extLst>
                <a:ext uri="{FF2B5EF4-FFF2-40B4-BE49-F238E27FC236}">
                  <a16:creationId xmlns:a16="http://schemas.microsoft.com/office/drawing/2014/main" id="{C4FFA930-22C8-4B23-BF63-437541DB4DE2}"/>
                </a:ext>
              </a:extLst>
            </p:cNvPr>
            <p:cNvSpPr/>
            <p:nvPr/>
          </p:nvSpPr>
          <p:spPr>
            <a:xfrm>
              <a:off x="2080155"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4" name="Elipse 183">
              <a:extLst>
                <a:ext uri="{FF2B5EF4-FFF2-40B4-BE49-F238E27FC236}">
                  <a16:creationId xmlns:a16="http://schemas.microsoft.com/office/drawing/2014/main" id="{1C1C5E39-BEFD-44BE-859B-13F5CD2F7DE3}"/>
                </a:ext>
              </a:extLst>
            </p:cNvPr>
            <p:cNvSpPr/>
            <p:nvPr/>
          </p:nvSpPr>
          <p:spPr>
            <a:xfrm>
              <a:off x="2372726"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5" name="Elipse 184">
              <a:extLst>
                <a:ext uri="{FF2B5EF4-FFF2-40B4-BE49-F238E27FC236}">
                  <a16:creationId xmlns:a16="http://schemas.microsoft.com/office/drawing/2014/main" id="{85C6BF93-7F0B-4B81-ACD4-6BFC32032191}"/>
                </a:ext>
              </a:extLst>
            </p:cNvPr>
            <p:cNvSpPr/>
            <p:nvPr/>
          </p:nvSpPr>
          <p:spPr>
            <a:xfrm>
              <a:off x="2662029"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6" name="Elipse 185">
              <a:extLst>
                <a:ext uri="{FF2B5EF4-FFF2-40B4-BE49-F238E27FC236}">
                  <a16:creationId xmlns:a16="http://schemas.microsoft.com/office/drawing/2014/main" id="{D62ADDF9-5293-45B8-8484-33C120F4E98C}"/>
                </a:ext>
              </a:extLst>
            </p:cNvPr>
            <p:cNvSpPr/>
            <p:nvPr/>
          </p:nvSpPr>
          <p:spPr>
            <a:xfrm>
              <a:off x="2945400"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7" name="Elipse 186">
              <a:extLst>
                <a:ext uri="{FF2B5EF4-FFF2-40B4-BE49-F238E27FC236}">
                  <a16:creationId xmlns:a16="http://schemas.microsoft.com/office/drawing/2014/main" id="{47B99E51-7508-4E52-80F5-D395EED63921}"/>
                </a:ext>
              </a:extLst>
            </p:cNvPr>
            <p:cNvSpPr/>
            <p:nvPr/>
          </p:nvSpPr>
          <p:spPr>
            <a:xfrm>
              <a:off x="3228771" y="6648288"/>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8" name="Elipse 187">
              <a:extLst>
                <a:ext uri="{FF2B5EF4-FFF2-40B4-BE49-F238E27FC236}">
                  <a16:creationId xmlns:a16="http://schemas.microsoft.com/office/drawing/2014/main" id="{8E64864C-870F-474D-BEB0-0279A52C1F44}"/>
                </a:ext>
              </a:extLst>
            </p:cNvPr>
            <p:cNvSpPr/>
            <p:nvPr/>
          </p:nvSpPr>
          <p:spPr>
            <a:xfrm>
              <a:off x="3480247" y="6648288"/>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89" name="Elipse 188">
              <a:extLst>
                <a:ext uri="{FF2B5EF4-FFF2-40B4-BE49-F238E27FC236}">
                  <a16:creationId xmlns:a16="http://schemas.microsoft.com/office/drawing/2014/main" id="{336198ED-EE36-4D18-AD71-CB746780FABA}"/>
                </a:ext>
              </a:extLst>
            </p:cNvPr>
            <p:cNvSpPr/>
            <p:nvPr/>
          </p:nvSpPr>
          <p:spPr>
            <a:xfrm>
              <a:off x="3766610" y="6648288"/>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0" name="Elipse 189">
              <a:extLst>
                <a:ext uri="{FF2B5EF4-FFF2-40B4-BE49-F238E27FC236}">
                  <a16:creationId xmlns:a16="http://schemas.microsoft.com/office/drawing/2014/main" id="{8E567BF6-F318-449C-8EF3-E436FE1474B7}"/>
                </a:ext>
              </a:extLst>
            </p:cNvPr>
            <p:cNvSpPr/>
            <p:nvPr/>
          </p:nvSpPr>
          <p:spPr>
            <a:xfrm>
              <a:off x="4059181" y="6648288"/>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1" name="Elipse 190">
              <a:extLst>
                <a:ext uri="{FF2B5EF4-FFF2-40B4-BE49-F238E27FC236}">
                  <a16:creationId xmlns:a16="http://schemas.microsoft.com/office/drawing/2014/main" id="{FC7C1E8D-AA64-421B-B030-8098E8554E2D}"/>
                </a:ext>
              </a:extLst>
            </p:cNvPr>
            <p:cNvSpPr/>
            <p:nvPr/>
          </p:nvSpPr>
          <p:spPr>
            <a:xfrm>
              <a:off x="4348484" y="6648288"/>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2" name="Elipse 191">
              <a:extLst>
                <a:ext uri="{FF2B5EF4-FFF2-40B4-BE49-F238E27FC236}">
                  <a16:creationId xmlns:a16="http://schemas.microsoft.com/office/drawing/2014/main" id="{C08E87C8-BBCD-4D38-883E-691895601A5E}"/>
                </a:ext>
              </a:extLst>
            </p:cNvPr>
            <p:cNvSpPr/>
            <p:nvPr/>
          </p:nvSpPr>
          <p:spPr>
            <a:xfrm>
              <a:off x="4631855" y="6648288"/>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3" name="Elipse 192">
              <a:extLst>
                <a:ext uri="{FF2B5EF4-FFF2-40B4-BE49-F238E27FC236}">
                  <a16:creationId xmlns:a16="http://schemas.microsoft.com/office/drawing/2014/main" id="{780752D0-9588-4584-8A5F-DC65803496F0}"/>
                </a:ext>
              </a:extLst>
            </p:cNvPr>
            <p:cNvSpPr/>
            <p:nvPr/>
          </p:nvSpPr>
          <p:spPr>
            <a:xfrm>
              <a:off x="4886444"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4" name="Elipse 193">
              <a:extLst>
                <a:ext uri="{FF2B5EF4-FFF2-40B4-BE49-F238E27FC236}">
                  <a16:creationId xmlns:a16="http://schemas.microsoft.com/office/drawing/2014/main" id="{F9465FD2-9252-4B4D-8808-74F3D6104E14}"/>
                </a:ext>
              </a:extLst>
            </p:cNvPr>
            <p:cNvSpPr/>
            <p:nvPr/>
          </p:nvSpPr>
          <p:spPr>
            <a:xfrm>
              <a:off x="5172807"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5" name="Elipse 194">
              <a:extLst>
                <a:ext uri="{FF2B5EF4-FFF2-40B4-BE49-F238E27FC236}">
                  <a16:creationId xmlns:a16="http://schemas.microsoft.com/office/drawing/2014/main" id="{0DB06609-839F-43D6-BB19-C9352B5FD3BA}"/>
                </a:ext>
              </a:extLst>
            </p:cNvPr>
            <p:cNvSpPr/>
            <p:nvPr/>
          </p:nvSpPr>
          <p:spPr>
            <a:xfrm>
              <a:off x="5465377"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6" name="Elipse 195">
              <a:extLst>
                <a:ext uri="{FF2B5EF4-FFF2-40B4-BE49-F238E27FC236}">
                  <a16:creationId xmlns:a16="http://schemas.microsoft.com/office/drawing/2014/main" id="{7C28791C-EC84-44DC-9BEB-7862BEF50BB0}"/>
                </a:ext>
              </a:extLst>
            </p:cNvPr>
            <p:cNvSpPr/>
            <p:nvPr/>
          </p:nvSpPr>
          <p:spPr>
            <a:xfrm>
              <a:off x="5754680"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7" name="Elipse 196">
              <a:extLst>
                <a:ext uri="{FF2B5EF4-FFF2-40B4-BE49-F238E27FC236}">
                  <a16:creationId xmlns:a16="http://schemas.microsoft.com/office/drawing/2014/main" id="{8920CE12-1DE0-4FDE-BFA1-C904728BF5C8}"/>
                </a:ext>
              </a:extLst>
            </p:cNvPr>
            <p:cNvSpPr/>
            <p:nvPr/>
          </p:nvSpPr>
          <p:spPr>
            <a:xfrm>
              <a:off x="6038051"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8" name="Elipse 197">
              <a:extLst>
                <a:ext uri="{FF2B5EF4-FFF2-40B4-BE49-F238E27FC236}">
                  <a16:creationId xmlns:a16="http://schemas.microsoft.com/office/drawing/2014/main" id="{264DF66B-840C-454F-8DBE-6311DE07C2E2}"/>
                </a:ext>
              </a:extLst>
            </p:cNvPr>
            <p:cNvSpPr/>
            <p:nvPr/>
          </p:nvSpPr>
          <p:spPr>
            <a:xfrm>
              <a:off x="6321423"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199" name="Elipse 198">
              <a:extLst>
                <a:ext uri="{FF2B5EF4-FFF2-40B4-BE49-F238E27FC236}">
                  <a16:creationId xmlns:a16="http://schemas.microsoft.com/office/drawing/2014/main" id="{C06AF351-E6E7-4201-86D7-EAF9A83EFA56}"/>
                </a:ext>
              </a:extLst>
            </p:cNvPr>
            <p:cNvSpPr/>
            <p:nvPr/>
          </p:nvSpPr>
          <p:spPr>
            <a:xfrm>
              <a:off x="6562792"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0" name="Elipse 199">
              <a:extLst>
                <a:ext uri="{FF2B5EF4-FFF2-40B4-BE49-F238E27FC236}">
                  <a16:creationId xmlns:a16="http://schemas.microsoft.com/office/drawing/2014/main" id="{0C8C5AA1-996E-4CFA-BC09-7640C08E6D8B}"/>
                </a:ext>
              </a:extLst>
            </p:cNvPr>
            <p:cNvSpPr/>
            <p:nvPr/>
          </p:nvSpPr>
          <p:spPr>
            <a:xfrm>
              <a:off x="6849155"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1" name="Elipse 200">
              <a:extLst>
                <a:ext uri="{FF2B5EF4-FFF2-40B4-BE49-F238E27FC236}">
                  <a16:creationId xmlns:a16="http://schemas.microsoft.com/office/drawing/2014/main" id="{0B39FCE3-01C5-499F-8CD4-3650FD49F4EA}"/>
                </a:ext>
              </a:extLst>
            </p:cNvPr>
            <p:cNvSpPr/>
            <p:nvPr/>
          </p:nvSpPr>
          <p:spPr>
            <a:xfrm>
              <a:off x="7141726"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2" name="Elipse 201">
              <a:extLst>
                <a:ext uri="{FF2B5EF4-FFF2-40B4-BE49-F238E27FC236}">
                  <a16:creationId xmlns:a16="http://schemas.microsoft.com/office/drawing/2014/main" id="{744B1E6D-39FD-4A02-9739-F7C56B8E80DD}"/>
                </a:ext>
              </a:extLst>
            </p:cNvPr>
            <p:cNvSpPr/>
            <p:nvPr/>
          </p:nvSpPr>
          <p:spPr>
            <a:xfrm>
              <a:off x="7431029" y="6644573"/>
              <a:ext cx="159475" cy="159475"/>
            </a:xfrm>
            <a:prstGeom prst="ellipse">
              <a:avLst/>
            </a:prstGeom>
            <a:solidFill>
              <a:srgbClr val="FFFF66"/>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3" name="Elipse 202">
              <a:extLst>
                <a:ext uri="{FF2B5EF4-FFF2-40B4-BE49-F238E27FC236}">
                  <a16:creationId xmlns:a16="http://schemas.microsoft.com/office/drawing/2014/main" id="{73CD0679-B754-4E2D-931A-09248544EF2A}"/>
                </a:ext>
              </a:extLst>
            </p:cNvPr>
            <p:cNvSpPr/>
            <p:nvPr/>
          </p:nvSpPr>
          <p:spPr>
            <a:xfrm>
              <a:off x="7714400" y="6644573"/>
              <a:ext cx="159475" cy="159475"/>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4" name="Elipse 203">
              <a:extLst>
                <a:ext uri="{FF2B5EF4-FFF2-40B4-BE49-F238E27FC236}">
                  <a16:creationId xmlns:a16="http://schemas.microsoft.com/office/drawing/2014/main" id="{3A07363D-7B5C-4634-B2AA-398BE1838DA2}"/>
                </a:ext>
              </a:extLst>
            </p:cNvPr>
            <p:cNvSpPr/>
            <p:nvPr/>
          </p:nvSpPr>
          <p:spPr>
            <a:xfrm>
              <a:off x="7997771" y="6644573"/>
              <a:ext cx="159475" cy="159475"/>
            </a:xfrm>
            <a:prstGeom prst="ellipse">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5" name="Elipse 204">
              <a:extLst>
                <a:ext uri="{FF2B5EF4-FFF2-40B4-BE49-F238E27FC236}">
                  <a16:creationId xmlns:a16="http://schemas.microsoft.com/office/drawing/2014/main" id="{D51C7E28-5DE7-40F8-8DF7-6AF58AE9A23E}"/>
                </a:ext>
              </a:extLst>
            </p:cNvPr>
            <p:cNvSpPr/>
            <p:nvPr/>
          </p:nvSpPr>
          <p:spPr>
            <a:xfrm>
              <a:off x="8249247" y="6644573"/>
              <a:ext cx="159475" cy="159475"/>
            </a:xfrm>
            <a:prstGeom prst="ellips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6" name="Elipse 205">
              <a:extLst>
                <a:ext uri="{FF2B5EF4-FFF2-40B4-BE49-F238E27FC236}">
                  <a16:creationId xmlns:a16="http://schemas.microsoft.com/office/drawing/2014/main" id="{5F4D3C20-A342-4F37-92A6-F940D6C6F3C6}"/>
                </a:ext>
              </a:extLst>
            </p:cNvPr>
            <p:cNvSpPr/>
            <p:nvPr/>
          </p:nvSpPr>
          <p:spPr>
            <a:xfrm>
              <a:off x="8535610" y="6644573"/>
              <a:ext cx="159475" cy="159475"/>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sp>
          <p:nvSpPr>
            <p:cNvPr id="207" name="Elipse 206">
              <a:extLst>
                <a:ext uri="{FF2B5EF4-FFF2-40B4-BE49-F238E27FC236}">
                  <a16:creationId xmlns:a16="http://schemas.microsoft.com/office/drawing/2014/main" id="{9C498E09-E028-4C7C-BB2C-106C42F93C0B}"/>
                </a:ext>
              </a:extLst>
            </p:cNvPr>
            <p:cNvSpPr/>
            <p:nvPr/>
          </p:nvSpPr>
          <p:spPr>
            <a:xfrm>
              <a:off x="8828181" y="6644573"/>
              <a:ext cx="159475" cy="159475"/>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95" dirty="0"/>
            </a:p>
          </p:txBody>
        </p:sp>
      </p:grpSp>
      <p:graphicFrame>
        <p:nvGraphicFramePr>
          <p:cNvPr id="208" name="Tabla 6">
            <a:extLst>
              <a:ext uri="{FF2B5EF4-FFF2-40B4-BE49-F238E27FC236}">
                <a16:creationId xmlns:a16="http://schemas.microsoft.com/office/drawing/2014/main" id="{7B11AB39-6E3B-47D1-82E9-4AA4590136F0}"/>
              </a:ext>
            </a:extLst>
          </p:cNvPr>
          <p:cNvGraphicFramePr>
            <a:graphicFrameLocks noGrp="1"/>
          </p:cNvGraphicFramePr>
          <p:nvPr>
            <p:extLst>
              <p:ext uri="{D42A27DB-BD31-4B8C-83A1-F6EECF244321}">
                <p14:modId xmlns:p14="http://schemas.microsoft.com/office/powerpoint/2010/main" val="800071077"/>
              </p:ext>
            </p:extLst>
          </p:nvPr>
        </p:nvGraphicFramePr>
        <p:xfrm>
          <a:off x="292870" y="990602"/>
          <a:ext cx="8535311" cy="1173480"/>
        </p:xfrm>
        <a:graphic>
          <a:graphicData uri="http://schemas.openxmlformats.org/drawingml/2006/table">
            <a:tbl>
              <a:tblPr firstRow="1" bandRow="1">
                <a:tableStyleId>{5940675A-B579-460E-94D1-54222C63F5DA}</a:tableStyleId>
              </a:tblPr>
              <a:tblGrid>
                <a:gridCol w="1451857">
                  <a:extLst>
                    <a:ext uri="{9D8B030D-6E8A-4147-A177-3AD203B41FA5}">
                      <a16:colId xmlns:a16="http://schemas.microsoft.com/office/drawing/2014/main" val="2182290701"/>
                    </a:ext>
                  </a:extLst>
                </a:gridCol>
                <a:gridCol w="2775504">
                  <a:extLst>
                    <a:ext uri="{9D8B030D-6E8A-4147-A177-3AD203B41FA5}">
                      <a16:colId xmlns:a16="http://schemas.microsoft.com/office/drawing/2014/main" val="1420919125"/>
                    </a:ext>
                  </a:extLst>
                </a:gridCol>
                <a:gridCol w="4307950">
                  <a:extLst>
                    <a:ext uri="{9D8B030D-6E8A-4147-A177-3AD203B41FA5}">
                      <a16:colId xmlns:a16="http://schemas.microsoft.com/office/drawing/2014/main" val="2030283691"/>
                    </a:ext>
                  </a:extLst>
                </a:gridCol>
              </a:tblGrid>
              <a:tr h="188723">
                <a:tc>
                  <a:txBody>
                    <a:bodyPr/>
                    <a:lstStyle/>
                    <a:p>
                      <a:pPr algn="ctr"/>
                      <a:r>
                        <a:rPr lang="es-MX" sz="1100" b="1" dirty="0">
                          <a:latin typeface="Century Gothic" panose="020B0502020202020204" pitchFamily="34" charset="0"/>
                          <a:ea typeface="AG180Days" panose="02000603000000000000" pitchFamily="2" charset="0"/>
                        </a:rPr>
                        <a:t>Campo formativo </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E8FFFC"/>
                    </a:solidFill>
                  </a:tcPr>
                </a:tc>
                <a:tc>
                  <a:txBody>
                    <a:bodyPr/>
                    <a:lstStyle/>
                    <a:p>
                      <a:pPr algn="ctr"/>
                      <a:r>
                        <a:rPr lang="es-MX" sz="1100" b="1" dirty="0">
                          <a:latin typeface="Century Gothic" panose="020B0502020202020204" pitchFamily="34" charset="0"/>
                          <a:ea typeface="AG180Days" panose="02000603000000000000" pitchFamily="2" charset="0"/>
                        </a:rPr>
                        <a:t>Contenidos</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1" dirty="0">
                          <a:latin typeface="Century Gothic" panose="020B0502020202020204" pitchFamily="34" charset="0"/>
                          <a:ea typeface="AG180Days" panose="02000603000000000000" pitchFamily="2" charset="0"/>
                        </a:rPr>
                        <a:t>Procesos de desarrollo </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extLst>
                  <a:ext uri="{0D108BD9-81ED-4DB2-BD59-A6C34878D82A}">
                    <a16:rowId xmlns:a16="http://schemas.microsoft.com/office/drawing/2014/main" val="872954547"/>
                  </a:ext>
                </a:extLst>
              </a:tr>
              <a:tr h="831518">
                <a:tc>
                  <a:txBody>
                    <a:bodyPr/>
                    <a:lstStyle/>
                    <a:p>
                      <a:pPr algn="ctr"/>
                      <a:r>
                        <a:rPr lang="es-MX" sz="900" b="0" dirty="0">
                          <a:latin typeface="Century Gothic" panose="020B0502020202020204" pitchFamily="34" charset="0"/>
                        </a:rPr>
                        <a:t>Ética, naturaleza y sociedad</a:t>
                      </a: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rgbClr val="AFE0FF"/>
                    </a:solidFill>
                  </a:tcPr>
                </a:tc>
                <a:tc>
                  <a:txBody>
                    <a:bodyPr/>
                    <a:lstStyle/>
                    <a:p>
                      <a:pPr algn="ctr"/>
                      <a:r>
                        <a:rPr lang="es-MX" sz="900" b="0" i="0" u="none" strike="noStrike" kern="1200" baseline="0" dirty="0">
                          <a:solidFill>
                            <a:schemeClr val="tx1"/>
                          </a:solidFill>
                          <a:latin typeface="Century Gothic" panose="020B0502020202020204" pitchFamily="34" charset="0"/>
                          <a:ea typeface="+mn-ea"/>
                          <a:cs typeface="+mn-cs"/>
                        </a:rPr>
                        <a:t>Construcción de la identidad y pertenencia a una comunidad y país a partir del conocimiento de su historia, sus celebraciones, conmemoraciones</a:t>
                      </a:r>
                    </a:p>
                    <a:p>
                      <a:pPr algn="ctr"/>
                      <a:r>
                        <a:rPr lang="es-MX" sz="900" b="0" i="0" u="none" strike="noStrike" kern="1200" baseline="0" dirty="0">
                          <a:solidFill>
                            <a:schemeClr val="tx1"/>
                          </a:solidFill>
                          <a:latin typeface="Century Gothic" panose="020B0502020202020204" pitchFamily="34" charset="0"/>
                          <a:ea typeface="+mn-ea"/>
                          <a:cs typeface="+mn-cs"/>
                        </a:rPr>
                        <a:t>tradicionales y obras del patrimonio</a:t>
                      </a:r>
                    </a:p>
                    <a:p>
                      <a:pPr algn="ctr"/>
                      <a:r>
                        <a:rPr lang="es-MX" sz="900" b="0" i="0" u="none" strike="noStrike" kern="1200" baseline="0" dirty="0">
                          <a:solidFill>
                            <a:schemeClr val="tx1"/>
                          </a:solidFill>
                          <a:latin typeface="Century Gothic" panose="020B0502020202020204" pitchFamily="34" charset="0"/>
                          <a:ea typeface="+mn-ea"/>
                          <a:cs typeface="+mn-cs"/>
                        </a:rPr>
                        <a:t>artístico y cultural</a:t>
                      </a:r>
                      <a:endParaRPr lang="es-MX" sz="900"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s-MX" sz="900" b="0" i="0" u="none" strike="noStrike" kern="1200" baseline="0" dirty="0">
                          <a:solidFill>
                            <a:schemeClr val="tx1"/>
                          </a:solidFill>
                          <a:latin typeface="Century Gothic" panose="020B0502020202020204" pitchFamily="34" charset="0"/>
                          <a:ea typeface="+mn-ea"/>
                          <a:cs typeface="+mn-cs"/>
                        </a:rPr>
                        <a:t>Entiende que los símbolos patrios representan los valores y la historia de México y los explica con sus propias palabras; reconoce los lugares y momentos apropiados para usarlos.</a:t>
                      </a:r>
                      <a:endParaRPr lang="es-MX" sz="900" dirty="0">
                        <a:latin typeface="Century Gothic" panose="020B0502020202020204" pitchFamily="34" charset="0"/>
                      </a:endParaRPr>
                    </a:p>
                  </a:txBody>
                  <a:tcPr>
                    <a:lnL w="28575" cap="flat" cmpd="sng" algn="ctr">
                      <a:solidFill>
                        <a:srgbClr val="DCC8FF"/>
                      </a:solidFill>
                      <a:prstDash val="solid"/>
                      <a:round/>
                      <a:headEnd type="none" w="med" len="med"/>
                      <a:tailEnd type="none" w="med" len="med"/>
                    </a:lnL>
                    <a:lnR w="28575" cap="flat" cmpd="sng" algn="ctr">
                      <a:solidFill>
                        <a:srgbClr val="DCC8FF"/>
                      </a:solidFill>
                      <a:prstDash val="solid"/>
                      <a:round/>
                      <a:headEnd type="none" w="med" len="med"/>
                      <a:tailEnd type="none" w="med" len="med"/>
                    </a:lnR>
                    <a:lnT w="28575" cap="flat" cmpd="sng" algn="ctr">
                      <a:solidFill>
                        <a:srgbClr val="DCC8FF"/>
                      </a:solidFill>
                      <a:prstDash val="solid"/>
                      <a:round/>
                      <a:headEnd type="none" w="med" len="med"/>
                      <a:tailEnd type="none" w="med" len="med"/>
                    </a:lnT>
                    <a:lnB w="28575" cap="flat" cmpd="sng" algn="ctr">
                      <a:solidFill>
                        <a:srgbClr val="DCC8FF"/>
                      </a:solidFill>
                      <a:prstDash val="solid"/>
                      <a:round/>
                      <a:headEnd type="none" w="med" len="med"/>
                      <a:tailEnd type="none" w="med" len="med"/>
                    </a:lnB>
                    <a:solidFill>
                      <a:schemeClr val="bg1"/>
                    </a:solidFill>
                  </a:tcPr>
                </a:tc>
                <a:extLst>
                  <a:ext uri="{0D108BD9-81ED-4DB2-BD59-A6C34878D82A}">
                    <a16:rowId xmlns:a16="http://schemas.microsoft.com/office/drawing/2014/main" val="2105939947"/>
                  </a:ext>
                </a:extLst>
              </a:tr>
            </a:tbl>
          </a:graphicData>
        </a:graphic>
      </p:graphicFrame>
    </p:spTree>
    <p:extLst>
      <p:ext uri="{BB962C8B-B14F-4D97-AF65-F5344CB8AC3E}">
        <p14:creationId xmlns:p14="http://schemas.microsoft.com/office/powerpoint/2010/main" val="365472477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6930</TotalTime>
  <Words>2165</Words>
  <Application>Microsoft Office PowerPoint</Application>
  <PresentationFormat>Carta (216 x 279 mm)</PresentationFormat>
  <Paragraphs>253</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AG180Days</vt:lpstr>
      <vt:lpstr>Arial</vt:lpstr>
      <vt:lpstr>Calibri</vt:lpstr>
      <vt:lpstr>Calibri Light</vt:lpstr>
      <vt:lpstr>Century Gothic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 Rocha</dc:creator>
  <cp:lastModifiedBy>EVELIN MEDINA RAMIREZ</cp:lastModifiedBy>
  <cp:revision>74</cp:revision>
  <cp:lastPrinted>2024-02-22T14:10:24Z</cp:lastPrinted>
  <dcterms:created xsi:type="dcterms:W3CDTF">2024-02-07T03:12:26Z</dcterms:created>
  <dcterms:modified xsi:type="dcterms:W3CDTF">2024-02-28T22:47:56Z</dcterms:modified>
</cp:coreProperties>
</file>