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60" r:id="rId3"/>
    <p:sldId id="261" r:id="rId4"/>
    <p:sldId id="348" r:id="rId5"/>
    <p:sldId id="347" r:id="rId6"/>
    <p:sldId id="34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FFFC"/>
    <a:srgbClr val="FFF0D5"/>
    <a:srgbClr val="FDF1FF"/>
    <a:srgbClr val="D4FFDB"/>
    <a:srgbClr val="E7E1FF"/>
    <a:srgbClr val="FFFFDF"/>
    <a:srgbClr val="FFCEC4"/>
    <a:srgbClr val="EBFFEB"/>
    <a:srgbClr val="FFDDBD"/>
    <a:srgbClr val="FFAD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15"/>
  </p:normalViewPr>
  <p:slideViewPr>
    <p:cSldViewPr snapToGrid="0">
      <p:cViewPr varScale="1">
        <p:scale>
          <a:sx n="82" d="100"/>
          <a:sy n="82" d="100"/>
        </p:scale>
        <p:origin x="14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10838-1F23-3649-BE05-C7A3313C3DB6}" type="datetimeFigureOut">
              <a:rPr lang="es-ES_tradnl" smtClean="0"/>
              <a:t>19/06/2024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2AE8-279D-8848-B984-98D2CE622CF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56453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10838-1F23-3649-BE05-C7A3313C3DB6}" type="datetimeFigureOut">
              <a:rPr lang="es-ES_tradnl" smtClean="0"/>
              <a:t>19/06/2024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2AE8-279D-8848-B984-98D2CE622CF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68380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10838-1F23-3649-BE05-C7A3313C3DB6}" type="datetimeFigureOut">
              <a:rPr lang="es-ES_tradnl" smtClean="0"/>
              <a:t>19/06/2024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2AE8-279D-8848-B984-98D2CE622CF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18496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10838-1F23-3649-BE05-C7A3313C3DB6}" type="datetimeFigureOut">
              <a:rPr lang="es-ES_tradnl" smtClean="0"/>
              <a:t>19/06/2024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2AE8-279D-8848-B984-98D2CE622CF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63537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10838-1F23-3649-BE05-C7A3313C3DB6}" type="datetimeFigureOut">
              <a:rPr lang="es-ES_tradnl" smtClean="0"/>
              <a:t>19/06/2024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2AE8-279D-8848-B984-98D2CE622CF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94837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10838-1F23-3649-BE05-C7A3313C3DB6}" type="datetimeFigureOut">
              <a:rPr lang="es-ES_tradnl" smtClean="0"/>
              <a:t>19/06/2024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2AE8-279D-8848-B984-98D2CE622CF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4176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10838-1F23-3649-BE05-C7A3313C3DB6}" type="datetimeFigureOut">
              <a:rPr lang="es-ES_tradnl" smtClean="0"/>
              <a:t>19/06/2024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2AE8-279D-8848-B984-98D2CE622CF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14047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10838-1F23-3649-BE05-C7A3313C3DB6}" type="datetimeFigureOut">
              <a:rPr lang="es-ES_tradnl" smtClean="0"/>
              <a:t>19/06/2024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2AE8-279D-8848-B984-98D2CE622CF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51654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10838-1F23-3649-BE05-C7A3313C3DB6}" type="datetimeFigureOut">
              <a:rPr lang="es-ES_tradnl" smtClean="0"/>
              <a:t>19/06/2024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2AE8-279D-8848-B984-98D2CE622CF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01802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10838-1F23-3649-BE05-C7A3313C3DB6}" type="datetimeFigureOut">
              <a:rPr lang="es-ES_tradnl" smtClean="0"/>
              <a:t>19/06/2024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2AE8-279D-8848-B984-98D2CE622CF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17059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10838-1F23-3649-BE05-C7A3313C3DB6}" type="datetimeFigureOut">
              <a:rPr lang="es-ES_tradnl" smtClean="0"/>
              <a:t>19/06/2024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2AE8-279D-8848-B984-98D2CE622CF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30201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10838-1F23-3649-BE05-C7A3313C3DB6}" type="datetimeFigureOut">
              <a:rPr lang="es-ES_tradnl" smtClean="0"/>
              <a:t>19/06/2024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82AE8-279D-8848-B984-98D2CE622CF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20734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_MNNbimmXV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97;p3">
            <a:extLst>
              <a:ext uri="{FF2B5EF4-FFF2-40B4-BE49-F238E27FC236}">
                <a16:creationId xmlns:a16="http://schemas.microsoft.com/office/drawing/2014/main" id="{8B70F331-8932-B0DD-36E7-260565268FC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t="17544"/>
          <a:stretch/>
        </p:blipFill>
        <p:spPr>
          <a:xfrm rot="5400000">
            <a:off x="1144129" y="-1141872"/>
            <a:ext cx="6858000" cy="914174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3E6765AF-F827-C64A-85AF-0F0CE4A94B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269453"/>
              </p:ext>
            </p:extLst>
          </p:nvPr>
        </p:nvGraphicFramePr>
        <p:xfrm>
          <a:off x="500932" y="4575503"/>
          <a:ext cx="8142136" cy="1341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9766">
                  <a:extLst>
                    <a:ext uri="{9D8B030D-6E8A-4147-A177-3AD203B41FA5}">
                      <a16:colId xmlns:a16="http://schemas.microsoft.com/office/drawing/2014/main" val="2182290701"/>
                    </a:ext>
                  </a:extLst>
                </a:gridCol>
                <a:gridCol w="2264735">
                  <a:extLst>
                    <a:ext uri="{9D8B030D-6E8A-4147-A177-3AD203B41FA5}">
                      <a16:colId xmlns:a16="http://schemas.microsoft.com/office/drawing/2014/main" val="1420919125"/>
                    </a:ext>
                  </a:extLst>
                </a:gridCol>
                <a:gridCol w="4517635">
                  <a:extLst>
                    <a:ext uri="{9D8B030D-6E8A-4147-A177-3AD203B41FA5}">
                      <a16:colId xmlns:a16="http://schemas.microsoft.com/office/drawing/2014/main" val="2030283691"/>
                    </a:ext>
                  </a:extLst>
                </a:gridCol>
              </a:tblGrid>
              <a:tr h="208142"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latin typeface="Century Gothic" panose="020B0502020202020204" pitchFamily="34" charset="0"/>
                          <a:ea typeface="AG180Days" panose="02000603000000000000" pitchFamily="2" charset="0"/>
                        </a:rPr>
                        <a:t>Campo formativo </a:t>
                      </a:r>
                    </a:p>
                  </a:txBody>
                  <a:tcPr>
                    <a:lnL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latin typeface="Century Gothic" panose="020B0502020202020204" pitchFamily="34" charset="0"/>
                          <a:ea typeface="AG180Days" panose="02000603000000000000" pitchFamily="2" charset="0"/>
                        </a:rPr>
                        <a:t>Contenidos</a:t>
                      </a:r>
                    </a:p>
                  </a:txBody>
                  <a:tcPr>
                    <a:lnL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dirty="0">
                          <a:latin typeface="Century Gothic" panose="020B0502020202020204" pitchFamily="34" charset="0"/>
                          <a:ea typeface="AG180Days" panose="02000603000000000000" pitchFamily="2" charset="0"/>
                        </a:rPr>
                        <a:t>Procesos de desarrollo </a:t>
                      </a:r>
                    </a:p>
                  </a:txBody>
                  <a:tcPr>
                    <a:lnL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954547"/>
                  </a:ext>
                </a:extLst>
              </a:tr>
              <a:tr h="5019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0" dirty="0">
                          <a:latin typeface="Century Gothic" panose="020B0502020202020204" pitchFamily="34" charset="0"/>
                        </a:rPr>
                        <a:t>Lenguaje y comunicación </a:t>
                      </a:r>
                    </a:p>
                    <a:p>
                      <a:pPr algn="ctr"/>
                      <a:endParaRPr lang="es-MX" sz="900" b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b="0" i="0" u="none" strike="noStrike" kern="12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Recursos y juegos del lenguaje que fortalecen diversas formas de expresión oral, y que rescatan la o las lenguas de la comunidad y otros lugares.</a:t>
                      </a:r>
                      <a:endParaRPr lang="es-MX" sz="2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900" b="0" i="0" u="none" strike="noStrike" kern="12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Participa en juegos de lenguaje de la tradición oral de las familias o la comunidad y los expresa con fluidez.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900" b="0" i="0" u="none" strike="noStrike" kern="12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Utiliza distintos recursos de lenguajes, tales como sonidos, ritmo, música, velocidad y movimientos corporales, gestos o señas para acompañar y modificar adivinanzas, canciones, trabalenguas, retahílas, coplas, entre otros y con ello crea otras formas de expresión. </a:t>
                      </a:r>
                    </a:p>
                  </a:txBody>
                  <a:tcPr>
                    <a:lnL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058984"/>
                  </a:ext>
                </a:extLst>
              </a:tr>
            </a:tbl>
          </a:graphicData>
        </a:graphic>
      </p:graphicFrame>
      <p:sp>
        <p:nvSpPr>
          <p:cNvPr id="4" name="Elipse 3">
            <a:extLst>
              <a:ext uri="{FF2B5EF4-FFF2-40B4-BE49-F238E27FC236}">
                <a16:creationId xmlns:a16="http://schemas.microsoft.com/office/drawing/2014/main" id="{B84804CE-A54E-9334-79DC-749C67E83738}"/>
              </a:ext>
            </a:extLst>
          </p:cNvPr>
          <p:cNvSpPr/>
          <p:nvPr/>
        </p:nvSpPr>
        <p:spPr>
          <a:xfrm>
            <a:off x="87705" y="39341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2EAC32A3-9DD9-BD90-A560-20BA283568E2}"/>
              </a:ext>
            </a:extLst>
          </p:cNvPr>
          <p:cNvSpPr/>
          <p:nvPr/>
        </p:nvSpPr>
        <p:spPr>
          <a:xfrm>
            <a:off x="374068" y="39341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6436AFFC-156E-414D-9614-E09C3ABDC4F2}"/>
              </a:ext>
            </a:extLst>
          </p:cNvPr>
          <p:cNvSpPr/>
          <p:nvPr/>
        </p:nvSpPr>
        <p:spPr>
          <a:xfrm>
            <a:off x="666638" y="39341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F100389A-C93A-DB13-F701-598EF4EE83DB}"/>
              </a:ext>
            </a:extLst>
          </p:cNvPr>
          <p:cNvSpPr/>
          <p:nvPr/>
        </p:nvSpPr>
        <p:spPr>
          <a:xfrm>
            <a:off x="955941" y="39341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2004619D-ED7A-1C1C-2326-0E047766D19E}"/>
              </a:ext>
            </a:extLst>
          </p:cNvPr>
          <p:cNvSpPr/>
          <p:nvPr/>
        </p:nvSpPr>
        <p:spPr>
          <a:xfrm>
            <a:off x="1239312" y="39341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3B94BDBD-D2C6-F872-63CB-7A04CB5D7C00}"/>
              </a:ext>
            </a:extLst>
          </p:cNvPr>
          <p:cNvSpPr/>
          <p:nvPr/>
        </p:nvSpPr>
        <p:spPr>
          <a:xfrm>
            <a:off x="1522684" y="39341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C22396DC-67E7-8369-A88A-F216CF8FE66A}"/>
              </a:ext>
            </a:extLst>
          </p:cNvPr>
          <p:cNvSpPr/>
          <p:nvPr/>
        </p:nvSpPr>
        <p:spPr>
          <a:xfrm>
            <a:off x="1764053" y="39341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9E2DBF9E-4898-B000-B5A8-35F3F75BBF22}"/>
              </a:ext>
            </a:extLst>
          </p:cNvPr>
          <p:cNvSpPr/>
          <p:nvPr/>
        </p:nvSpPr>
        <p:spPr>
          <a:xfrm>
            <a:off x="2050416" y="39341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3BE750A3-1D10-3951-98F9-830D563C9C66}"/>
              </a:ext>
            </a:extLst>
          </p:cNvPr>
          <p:cNvSpPr/>
          <p:nvPr/>
        </p:nvSpPr>
        <p:spPr>
          <a:xfrm>
            <a:off x="2342987" y="39341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C17FC45F-717C-9D99-E089-EB1DDCC03EFA}"/>
              </a:ext>
            </a:extLst>
          </p:cNvPr>
          <p:cNvSpPr/>
          <p:nvPr/>
        </p:nvSpPr>
        <p:spPr>
          <a:xfrm>
            <a:off x="2632290" y="39341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1561335A-F44C-215B-9E61-001FECD35B75}"/>
              </a:ext>
            </a:extLst>
          </p:cNvPr>
          <p:cNvSpPr/>
          <p:nvPr/>
        </p:nvSpPr>
        <p:spPr>
          <a:xfrm>
            <a:off x="2915661" y="39341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1714A07F-C70C-05C6-DA1D-95748BEA6DB2}"/>
              </a:ext>
            </a:extLst>
          </p:cNvPr>
          <p:cNvSpPr/>
          <p:nvPr/>
        </p:nvSpPr>
        <p:spPr>
          <a:xfrm>
            <a:off x="3199032" y="39341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5B931E42-ED97-A8A4-0C90-11DB9B9C9CF9}"/>
              </a:ext>
            </a:extLst>
          </p:cNvPr>
          <p:cNvSpPr/>
          <p:nvPr/>
        </p:nvSpPr>
        <p:spPr>
          <a:xfrm>
            <a:off x="3450508" y="39341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69E28F82-DB3A-13F2-C52E-16F321F8C031}"/>
              </a:ext>
            </a:extLst>
          </p:cNvPr>
          <p:cNvSpPr/>
          <p:nvPr/>
        </p:nvSpPr>
        <p:spPr>
          <a:xfrm>
            <a:off x="3736871" y="39341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65632BD2-4487-A399-BB25-3C5E01A09568}"/>
              </a:ext>
            </a:extLst>
          </p:cNvPr>
          <p:cNvSpPr/>
          <p:nvPr/>
        </p:nvSpPr>
        <p:spPr>
          <a:xfrm>
            <a:off x="4029442" y="39341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8226156E-7EBC-5350-ECCA-C40035A44996}"/>
              </a:ext>
            </a:extLst>
          </p:cNvPr>
          <p:cNvSpPr/>
          <p:nvPr/>
        </p:nvSpPr>
        <p:spPr>
          <a:xfrm>
            <a:off x="4318745" y="39341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5ADF58C6-25C9-2B19-0BC2-52FFBAB82713}"/>
              </a:ext>
            </a:extLst>
          </p:cNvPr>
          <p:cNvSpPr/>
          <p:nvPr/>
        </p:nvSpPr>
        <p:spPr>
          <a:xfrm>
            <a:off x="4602116" y="39341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082E3091-0E6F-7AEB-576A-25A78906DFD6}"/>
              </a:ext>
            </a:extLst>
          </p:cNvPr>
          <p:cNvSpPr/>
          <p:nvPr/>
        </p:nvSpPr>
        <p:spPr>
          <a:xfrm>
            <a:off x="4856705" y="35626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6" name="Elipse 25">
            <a:extLst>
              <a:ext uri="{FF2B5EF4-FFF2-40B4-BE49-F238E27FC236}">
                <a16:creationId xmlns:a16="http://schemas.microsoft.com/office/drawing/2014/main" id="{B90A935A-387B-F199-8090-A40A2772E72F}"/>
              </a:ext>
            </a:extLst>
          </p:cNvPr>
          <p:cNvSpPr/>
          <p:nvPr/>
        </p:nvSpPr>
        <p:spPr>
          <a:xfrm>
            <a:off x="5143068" y="35626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7" name="Elipse 26">
            <a:extLst>
              <a:ext uri="{FF2B5EF4-FFF2-40B4-BE49-F238E27FC236}">
                <a16:creationId xmlns:a16="http://schemas.microsoft.com/office/drawing/2014/main" id="{AA7BA2CC-9F2A-4E23-8542-20609B20F236}"/>
              </a:ext>
            </a:extLst>
          </p:cNvPr>
          <p:cNvSpPr/>
          <p:nvPr/>
        </p:nvSpPr>
        <p:spPr>
          <a:xfrm>
            <a:off x="5435638" y="35626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8" name="Elipse 27">
            <a:extLst>
              <a:ext uri="{FF2B5EF4-FFF2-40B4-BE49-F238E27FC236}">
                <a16:creationId xmlns:a16="http://schemas.microsoft.com/office/drawing/2014/main" id="{BE05E1E2-760F-23CB-DB85-3E7A293057BB}"/>
              </a:ext>
            </a:extLst>
          </p:cNvPr>
          <p:cNvSpPr/>
          <p:nvPr/>
        </p:nvSpPr>
        <p:spPr>
          <a:xfrm>
            <a:off x="5724941" y="35626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9" name="Elipse 28">
            <a:extLst>
              <a:ext uri="{FF2B5EF4-FFF2-40B4-BE49-F238E27FC236}">
                <a16:creationId xmlns:a16="http://schemas.microsoft.com/office/drawing/2014/main" id="{753A878C-E5EC-1509-4DBE-C9E829B86CFC}"/>
              </a:ext>
            </a:extLst>
          </p:cNvPr>
          <p:cNvSpPr/>
          <p:nvPr/>
        </p:nvSpPr>
        <p:spPr>
          <a:xfrm>
            <a:off x="6008312" y="35626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0" name="Elipse 29">
            <a:extLst>
              <a:ext uri="{FF2B5EF4-FFF2-40B4-BE49-F238E27FC236}">
                <a16:creationId xmlns:a16="http://schemas.microsoft.com/office/drawing/2014/main" id="{9FD977B7-350D-A8E2-82AF-2C4D3A4D8E62}"/>
              </a:ext>
            </a:extLst>
          </p:cNvPr>
          <p:cNvSpPr/>
          <p:nvPr/>
        </p:nvSpPr>
        <p:spPr>
          <a:xfrm>
            <a:off x="6291684" y="35626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28ECF930-7AA1-3818-C946-A2BCE2BA439E}"/>
              </a:ext>
            </a:extLst>
          </p:cNvPr>
          <p:cNvSpPr/>
          <p:nvPr/>
        </p:nvSpPr>
        <p:spPr>
          <a:xfrm>
            <a:off x="6533053" y="35626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C0594146-2D01-D76C-A512-B906A363F584}"/>
              </a:ext>
            </a:extLst>
          </p:cNvPr>
          <p:cNvSpPr/>
          <p:nvPr/>
        </p:nvSpPr>
        <p:spPr>
          <a:xfrm>
            <a:off x="6819416" y="35626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48528AC3-1182-5693-5A63-B6EDEE686CB7}"/>
              </a:ext>
            </a:extLst>
          </p:cNvPr>
          <p:cNvSpPr/>
          <p:nvPr/>
        </p:nvSpPr>
        <p:spPr>
          <a:xfrm>
            <a:off x="7111987" y="35626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4" name="Elipse 33">
            <a:extLst>
              <a:ext uri="{FF2B5EF4-FFF2-40B4-BE49-F238E27FC236}">
                <a16:creationId xmlns:a16="http://schemas.microsoft.com/office/drawing/2014/main" id="{02D63713-1A1D-BD51-1D85-1BBBEB0F1306}"/>
              </a:ext>
            </a:extLst>
          </p:cNvPr>
          <p:cNvSpPr/>
          <p:nvPr/>
        </p:nvSpPr>
        <p:spPr>
          <a:xfrm>
            <a:off x="7401290" y="35626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78CC0CE0-B46D-7065-6F11-7FFFFD2387F5}"/>
              </a:ext>
            </a:extLst>
          </p:cNvPr>
          <p:cNvSpPr/>
          <p:nvPr/>
        </p:nvSpPr>
        <p:spPr>
          <a:xfrm>
            <a:off x="7684661" y="35626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6" name="Elipse 35">
            <a:extLst>
              <a:ext uri="{FF2B5EF4-FFF2-40B4-BE49-F238E27FC236}">
                <a16:creationId xmlns:a16="http://schemas.microsoft.com/office/drawing/2014/main" id="{1BB99B89-BE68-27E3-1DEE-EBD05BA542D2}"/>
              </a:ext>
            </a:extLst>
          </p:cNvPr>
          <p:cNvSpPr/>
          <p:nvPr/>
        </p:nvSpPr>
        <p:spPr>
          <a:xfrm>
            <a:off x="7968032" y="35626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7" name="Elipse 36">
            <a:extLst>
              <a:ext uri="{FF2B5EF4-FFF2-40B4-BE49-F238E27FC236}">
                <a16:creationId xmlns:a16="http://schemas.microsoft.com/office/drawing/2014/main" id="{48491CEA-BC34-308B-CBEA-EDD03CACC3E4}"/>
              </a:ext>
            </a:extLst>
          </p:cNvPr>
          <p:cNvSpPr/>
          <p:nvPr/>
        </p:nvSpPr>
        <p:spPr>
          <a:xfrm>
            <a:off x="8219508" y="35626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8" name="Elipse 37">
            <a:extLst>
              <a:ext uri="{FF2B5EF4-FFF2-40B4-BE49-F238E27FC236}">
                <a16:creationId xmlns:a16="http://schemas.microsoft.com/office/drawing/2014/main" id="{2EAE98BE-D191-3CAD-8D99-4BEDF6ECBE40}"/>
              </a:ext>
            </a:extLst>
          </p:cNvPr>
          <p:cNvSpPr/>
          <p:nvPr/>
        </p:nvSpPr>
        <p:spPr>
          <a:xfrm>
            <a:off x="8505871" y="35626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9" name="Elipse 38">
            <a:extLst>
              <a:ext uri="{FF2B5EF4-FFF2-40B4-BE49-F238E27FC236}">
                <a16:creationId xmlns:a16="http://schemas.microsoft.com/office/drawing/2014/main" id="{FB01F40B-517E-E099-5420-52794D8A5CC6}"/>
              </a:ext>
            </a:extLst>
          </p:cNvPr>
          <p:cNvSpPr/>
          <p:nvPr/>
        </p:nvSpPr>
        <p:spPr>
          <a:xfrm>
            <a:off x="8798442" y="35626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0" name="Elipse 39">
            <a:extLst>
              <a:ext uri="{FF2B5EF4-FFF2-40B4-BE49-F238E27FC236}">
                <a16:creationId xmlns:a16="http://schemas.microsoft.com/office/drawing/2014/main" id="{A4A1DE7F-86C6-95EC-F175-FAEFBBD6F688}"/>
              </a:ext>
            </a:extLst>
          </p:cNvPr>
          <p:cNvSpPr/>
          <p:nvPr/>
        </p:nvSpPr>
        <p:spPr>
          <a:xfrm>
            <a:off x="117444" y="6648288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1" name="Elipse 40">
            <a:extLst>
              <a:ext uri="{FF2B5EF4-FFF2-40B4-BE49-F238E27FC236}">
                <a16:creationId xmlns:a16="http://schemas.microsoft.com/office/drawing/2014/main" id="{A0255953-1BC4-4982-8228-6FD9CCDB1328}"/>
              </a:ext>
            </a:extLst>
          </p:cNvPr>
          <p:cNvSpPr/>
          <p:nvPr/>
        </p:nvSpPr>
        <p:spPr>
          <a:xfrm>
            <a:off x="403807" y="6648288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2D0C9AB8-4E28-6259-F029-A6CF8B083640}"/>
              </a:ext>
            </a:extLst>
          </p:cNvPr>
          <p:cNvSpPr/>
          <p:nvPr/>
        </p:nvSpPr>
        <p:spPr>
          <a:xfrm>
            <a:off x="696377" y="6648288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684C4D5B-0544-936D-4FB2-40C5CACC13A8}"/>
              </a:ext>
            </a:extLst>
          </p:cNvPr>
          <p:cNvSpPr/>
          <p:nvPr/>
        </p:nvSpPr>
        <p:spPr>
          <a:xfrm>
            <a:off x="985680" y="6648288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963FA781-74A2-6B81-F97B-4A09B31D8AE5}"/>
              </a:ext>
            </a:extLst>
          </p:cNvPr>
          <p:cNvSpPr/>
          <p:nvPr/>
        </p:nvSpPr>
        <p:spPr>
          <a:xfrm>
            <a:off x="1269051" y="6648288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5" name="Elipse 44">
            <a:extLst>
              <a:ext uri="{FF2B5EF4-FFF2-40B4-BE49-F238E27FC236}">
                <a16:creationId xmlns:a16="http://schemas.microsoft.com/office/drawing/2014/main" id="{4A763684-63BD-E6CA-4F5E-29978B67F2AD}"/>
              </a:ext>
            </a:extLst>
          </p:cNvPr>
          <p:cNvSpPr/>
          <p:nvPr/>
        </p:nvSpPr>
        <p:spPr>
          <a:xfrm>
            <a:off x="1552423" y="6648288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6" name="Elipse 45">
            <a:extLst>
              <a:ext uri="{FF2B5EF4-FFF2-40B4-BE49-F238E27FC236}">
                <a16:creationId xmlns:a16="http://schemas.microsoft.com/office/drawing/2014/main" id="{D3CBE907-BD8E-2C9A-3840-7811CE6DC260}"/>
              </a:ext>
            </a:extLst>
          </p:cNvPr>
          <p:cNvSpPr/>
          <p:nvPr/>
        </p:nvSpPr>
        <p:spPr>
          <a:xfrm>
            <a:off x="1793792" y="6648288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7" name="Elipse 46">
            <a:extLst>
              <a:ext uri="{FF2B5EF4-FFF2-40B4-BE49-F238E27FC236}">
                <a16:creationId xmlns:a16="http://schemas.microsoft.com/office/drawing/2014/main" id="{580D016E-7392-EE68-C18F-78EC881F85CA}"/>
              </a:ext>
            </a:extLst>
          </p:cNvPr>
          <p:cNvSpPr/>
          <p:nvPr/>
        </p:nvSpPr>
        <p:spPr>
          <a:xfrm>
            <a:off x="2080155" y="6648288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8" name="Elipse 47">
            <a:extLst>
              <a:ext uri="{FF2B5EF4-FFF2-40B4-BE49-F238E27FC236}">
                <a16:creationId xmlns:a16="http://schemas.microsoft.com/office/drawing/2014/main" id="{E0436092-6F24-EC3F-C0A1-48EF865CA7B4}"/>
              </a:ext>
            </a:extLst>
          </p:cNvPr>
          <p:cNvSpPr/>
          <p:nvPr/>
        </p:nvSpPr>
        <p:spPr>
          <a:xfrm>
            <a:off x="2372726" y="6648288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9" name="Elipse 48">
            <a:extLst>
              <a:ext uri="{FF2B5EF4-FFF2-40B4-BE49-F238E27FC236}">
                <a16:creationId xmlns:a16="http://schemas.microsoft.com/office/drawing/2014/main" id="{ADF7DEFF-829B-9559-BAA6-FCC45604A57E}"/>
              </a:ext>
            </a:extLst>
          </p:cNvPr>
          <p:cNvSpPr/>
          <p:nvPr/>
        </p:nvSpPr>
        <p:spPr>
          <a:xfrm>
            <a:off x="2662029" y="6648288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0" name="Elipse 49">
            <a:extLst>
              <a:ext uri="{FF2B5EF4-FFF2-40B4-BE49-F238E27FC236}">
                <a16:creationId xmlns:a16="http://schemas.microsoft.com/office/drawing/2014/main" id="{DC8EB3E8-007E-85D3-DFE7-167E5C99A7F3}"/>
              </a:ext>
            </a:extLst>
          </p:cNvPr>
          <p:cNvSpPr/>
          <p:nvPr/>
        </p:nvSpPr>
        <p:spPr>
          <a:xfrm>
            <a:off x="2945400" y="6648288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1" name="Elipse 50">
            <a:extLst>
              <a:ext uri="{FF2B5EF4-FFF2-40B4-BE49-F238E27FC236}">
                <a16:creationId xmlns:a16="http://schemas.microsoft.com/office/drawing/2014/main" id="{54A972F0-C56F-7DF1-2674-230CA5DD417A}"/>
              </a:ext>
            </a:extLst>
          </p:cNvPr>
          <p:cNvSpPr/>
          <p:nvPr/>
        </p:nvSpPr>
        <p:spPr>
          <a:xfrm>
            <a:off x="3228771" y="6648288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2" name="Elipse 51">
            <a:extLst>
              <a:ext uri="{FF2B5EF4-FFF2-40B4-BE49-F238E27FC236}">
                <a16:creationId xmlns:a16="http://schemas.microsoft.com/office/drawing/2014/main" id="{6843696F-E542-2D7B-08FA-93FC29EA45B1}"/>
              </a:ext>
            </a:extLst>
          </p:cNvPr>
          <p:cNvSpPr/>
          <p:nvPr/>
        </p:nvSpPr>
        <p:spPr>
          <a:xfrm>
            <a:off x="3480247" y="6648288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3" name="Elipse 52">
            <a:extLst>
              <a:ext uri="{FF2B5EF4-FFF2-40B4-BE49-F238E27FC236}">
                <a16:creationId xmlns:a16="http://schemas.microsoft.com/office/drawing/2014/main" id="{FCFF8E5C-CF43-3172-001A-83F481961D79}"/>
              </a:ext>
            </a:extLst>
          </p:cNvPr>
          <p:cNvSpPr/>
          <p:nvPr/>
        </p:nvSpPr>
        <p:spPr>
          <a:xfrm>
            <a:off x="3766610" y="6648288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4" name="Elipse 53">
            <a:extLst>
              <a:ext uri="{FF2B5EF4-FFF2-40B4-BE49-F238E27FC236}">
                <a16:creationId xmlns:a16="http://schemas.microsoft.com/office/drawing/2014/main" id="{796AE906-E5C4-29C0-1E10-E85A398CFF16}"/>
              </a:ext>
            </a:extLst>
          </p:cNvPr>
          <p:cNvSpPr/>
          <p:nvPr/>
        </p:nvSpPr>
        <p:spPr>
          <a:xfrm>
            <a:off x="4059181" y="6648288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5" name="Elipse 54">
            <a:extLst>
              <a:ext uri="{FF2B5EF4-FFF2-40B4-BE49-F238E27FC236}">
                <a16:creationId xmlns:a16="http://schemas.microsoft.com/office/drawing/2014/main" id="{DE9B2C0D-7359-D304-0828-4F7FA98CD66B}"/>
              </a:ext>
            </a:extLst>
          </p:cNvPr>
          <p:cNvSpPr/>
          <p:nvPr/>
        </p:nvSpPr>
        <p:spPr>
          <a:xfrm>
            <a:off x="4348484" y="6648288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6" name="Elipse 55">
            <a:extLst>
              <a:ext uri="{FF2B5EF4-FFF2-40B4-BE49-F238E27FC236}">
                <a16:creationId xmlns:a16="http://schemas.microsoft.com/office/drawing/2014/main" id="{483B8F70-7C1B-4E28-A78F-EB9AAB07DBA3}"/>
              </a:ext>
            </a:extLst>
          </p:cNvPr>
          <p:cNvSpPr/>
          <p:nvPr/>
        </p:nvSpPr>
        <p:spPr>
          <a:xfrm>
            <a:off x="4631855" y="6648288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7" name="Elipse 56">
            <a:extLst>
              <a:ext uri="{FF2B5EF4-FFF2-40B4-BE49-F238E27FC236}">
                <a16:creationId xmlns:a16="http://schemas.microsoft.com/office/drawing/2014/main" id="{67A38AEA-C501-D53B-9BE4-B4BE1B3A58B8}"/>
              </a:ext>
            </a:extLst>
          </p:cNvPr>
          <p:cNvSpPr/>
          <p:nvPr/>
        </p:nvSpPr>
        <p:spPr>
          <a:xfrm>
            <a:off x="4886444" y="6644573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8" name="Elipse 57">
            <a:extLst>
              <a:ext uri="{FF2B5EF4-FFF2-40B4-BE49-F238E27FC236}">
                <a16:creationId xmlns:a16="http://schemas.microsoft.com/office/drawing/2014/main" id="{212E39D3-F264-4FD7-7038-A9FFC8B00600}"/>
              </a:ext>
            </a:extLst>
          </p:cNvPr>
          <p:cNvSpPr/>
          <p:nvPr/>
        </p:nvSpPr>
        <p:spPr>
          <a:xfrm>
            <a:off x="5172807" y="6644573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9" name="Elipse 58">
            <a:extLst>
              <a:ext uri="{FF2B5EF4-FFF2-40B4-BE49-F238E27FC236}">
                <a16:creationId xmlns:a16="http://schemas.microsoft.com/office/drawing/2014/main" id="{DA9DCC0F-B6C4-F093-1279-F35211A4AC5A}"/>
              </a:ext>
            </a:extLst>
          </p:cNvPr>
          <p:cNvSpPr/>
          <p:nvPr/>
        </p:nvSpPr>
        <p:spPr>
          <a:xfrm>
            <a:off x="5465377" y="6644573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0" name="Elipse 59">
            <a:extLst>
              <a:ext uri="{FF2B5EF4-FFF2-40B4-BE49-F238E27FC236}">
                <a16:creationId xmlns:a16="http://schemas.microsoft.com/office/drawing/2014/main" id="{A678307D-0754-91F2-891A-A1133E246789}"/>
              </a:ext>
            </a:extLst>
          </p:cNvPr>
          <p:cNvSpPr/>
          <p:nvPr/>
        </p:nvSpPr>
        <p:spPr>
          <a:xfrm>
            <a:off x="5754680" y="6644573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1" name="Elipse 60">
            <a:extLst>
              <a:ext uri="{FF2B5EF4-FFF2-40B4-BE49-F238E27FC236}">
                <a16:creationId xmlns:a16="http://schemas.microsoft.com/office/drawing/2014/main" id="{8DBFEC58-4DD9-79D0-8B2E-7CF3AE468829}"/>
              </a:ext>
            </a:extLst>
          </p:cNvPr>
          <p:cNvSpPr/>
          <p:nvPr/>
        </p:nvSpPr>
        <p:spPr>
          <a:xfrm>
            <a:off x="6038051" y="6644573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2" name="Elipse 61">
            <a:extLst>
              <a:ext uri="{FF2B5EF4-FFF2-40B4-BE49-F238E27FC236}">
                <a16:creationId xmlns:a16="http://schemas.microsoft.com/office/drawing/2014/main" id="{2987F4BC-64A2-6B6D-D7CE-F5EE8E93D32D}"/>
              </a:ext>
            </a:extLst>
          </p:cNvPr>
          <p:cNvSpPr/>
          <p:nvPr/>
        </p:nvSpPr>
        <p:spPr>
          <a:xfrm>
            <a:off x="6321423" y="6644573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3" name="Elipse 62">
            <a:extLst>
              <a:ext uri="{FF2B5EF4-FFF2-40B4-BE49-F238E27FC236}">
                <a16:creationId xmlns:a16="http://schemas.microsoft.com/office/drawing/2014/main" id="{CB3D2F3A-76B5-714D-AD29-F21B952031C0}"/>
              </a:ext>
            </a:extLst>
          </p:cNvPr>
          <p:cNvSpPr/>
          <p:nvPr/>
        </p:nvSpPr>
        <p:spPr>
          <a:xfrm>
            <a:off x="6562792" y="6644573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4" name="Elipse 63">
            <a:extLst>
              <a:ext uri="{FF2B5EF4-FFF2-40B4-BE49-F238E27FC236}">
                <a16:creationId xmlns:a16="http://schemas.microsoft.com/office/drawing/2014/main" id="{11693BAC-06F3-E8B3-C1CF-96C179252CE4}"/>
              </a:ext>
            </a:extLst>
          </p:cNvPr>
          <p:cNvSpPr/>
          <p:nvPr/>
        </p:nvSpPr>
        <p:spPr>
          <a:xfrm>
            <a:off x="6849155" y="6644573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5" name="Elipse 64">
            <a:extLst>
              <a:ext uri="{FF2B5EF4-FFF2-40B4-BE49-F238E27FC236}">
                <a16:creationId xmlns:a16="http://schemas.microsoft.com/office/drawing/2014/main" id="{BFD5CE79-D827-6A7D-8053-14BB8B3EE923}"/>
              </a:ext>
            </a:extLst>
          </p:cNvPr>
          <p:cNvSpPr/>
          <p:nvPr/>
        </p:nvSpPr>
        <p:spPr>
          <a:xfrm>
            <a:off x="7141726" y="6644573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6" name="Elipse 65">
            <a:extLst>
              <a:ext uri="{FF2B5EF4-FFF2-40B4-BE49-F238E27FC236}">
                <a16:creationId xmlns:a16="http://schemas.microsoft.com/office/drawing/2014/main" id="{40E763B6-7E0F-FD9F-5A72-DA2495ABA2D1}"/>
              </a:ext>
            </a:extLst>
          </p:cNvPr>
          <p:cNvSpPr/>
          <p:nvPr/>
        </p:nvSpPr>
        <p:spPr>
          <a:xfrm>
            <a:off x="7431029" y="6644573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7" name="Elipse 66">
            <a:extLst>
              <a:ext uri="{FF2B5EF4-FFF2-40B4-BE49-F238E27FC236}">
                <a16:creationId xmlns:a16="http://schemas.microsoft.com/office/drawing/2014/main" id="{19BA3F2B-E16B-01E3-E5BE-64BB2994EE27}"/>
              </a:ext>
            </a:extLst>
          </p:cNvPr>
          <p:cNvSpPr/>
          <p:nvPr/>
        </p:nvSpPr>
        <p:spPr>
          <a:xfrm>
            <a:off x="7714400" y="6644573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8" name="Elipse 67">
            <a:extLst>
              <a:ext uri="{FF2B5EF4-FFF2-40B4-BE49-F238E27FC236}">
                <a16:creationId xmlns:a16="http://schemas.microsoft.com/office/drawing/2014/main" id="{89AB1F3D-A5F8-21CA-0374-F4B06F41202C}"/>
              </a:ext>
            </a:extLst>
          </p:cNvPr>
          <p:cNvSpPr/>
          <p:nvPr/>
        </p:nvSpPr>
        <p:spPr>
          <a:xfrm>
            <a:off x="7997771" y="6644573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9" name="Elipse 68">
            <a:extLst>
              <a:ext uri="{FF2B5EF4-FFF2-40B4-BE49-F238E27FC236}">
                <a16:creationId xmlns:a16="http://schemas.microsoft.com/office/drawing/2014/main" id="{89AB2A0F-1050-7142-522C-FA4FF0944836}"/>
              </a:ext>
            </a:extLst>
          </p:cNvPr>
          <p:cNvSpPr/>
          <p:nvPr/>
        </p:nvSpPr>
        <p:spPr>
          <a:xfrm>
            <a:off x="8249247" y="6644573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70" name="Elipse 69">
            <a:extLst>
              <a:ext uri="{FF2B5EF4-FFF2-40B4-BE49-F238E27FC236}">
                <a16:creationId xmlns:a16="http://schemas.microsoft.com/office/drawing/2014/main" id="{BFB4976A-EB6F-69C3-181E-AC9CB95B4B6D}"/>
              </a:ext>
            </a:extLst>
          </p:cNvPr>
          <p:cNvSpPr/>
          <p:nvPr/>
        </p:nvSpPr>
        <p:spPr>
          <a:xfrm>
            <a:off x="8535610" y="6644573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71" name="Elipse 70">
            <a:extLst>
              <a:ext uri="{FF2B5EF4-FFF2-40B4-BE49-F238E27FC236}">
                <a16:creationId xmlns:a16="http://schemas.microsoft.com/office/drawing/2014/main" id="{04926C56-D371-7263-E3F3-4856ACD9B256}"/>
              </a:ext>
            </a:extLst>
          </p:cNvPr>
          <p:cNvSpPr/>
          <p:nvPr/>
        </p:nvSpPr>
        <p:spPr>
          <a:xfrm>
            <a:off x="8828181" y="6644573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graphicFrame>
        <p:nvGraphicFramePr>
          <p:cNvPr id="73" name="Tabla 3">
            <a:extLst>
              <a:ext uri="{FF2B5EF4-FFF2-40B4-BE49-F238E27FC236}">
                <a16:creationId xmlns:a16="http://schemas.microsoft.com/office/drawing/2014/main" id="{91BF5FE8-3F20-FFB3-9A21-834930FBD7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139012"/>
              </p:ext>
            </p:extLst>
          </p:nvPr>
        </p:nvGraphicFramePr>
        <p:xfrm>
          <a:off x="508882" y="1637078"/>
          <a:ext cx="8139818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8182">
                  <a:extLst>
                    <a:ext uri="{9D8B030D-6E8A-4147-A177-3AD203B41FA5}">
                      <a16:colId xmlns:a16="http://schemas.microsoft.com/office/drawing/2014/main" val="1065612315"/>
                    </a:ext>
                  </a:extLst>
                </a:gridCol>
                <a:gridCol w="6511636">
                  <a:extLst>
                    <a:ext uri="{9D8B030D-6E8A-4147-A177-3AD203B41FA5}">
                      <a16:colId xmlns:a16="http://schemas.microsoft.com/office/drawing/2014/main" val="31138255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_tradnl" sz="1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Nombre</a:t>
                      </a:r>
                      <a:r>
                        <a:rPr lang="es-ES_tradnl" sz="1100" b="1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del Proyecto </a:t>
                      </a:r>
                      <a:endParaRPr lang="es-ES_tradnl" sz="11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1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Juegos orales </a:t>
                      </a:r>
                      <a:endParaRPr lang="es-ES_tradnl" sz="11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9877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_tradnl" sz="1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Metodología</a:t>
                      </a:r>
                    </a:p>
                  </a:txBody>
                  <a:tcPr>
                    <a:lnL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8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Aprendizaje en problemas comunitarios (ABPC)</a:t>
                      </a:r>
                    </a:p>
                  </a:txBody>
                  <a:tcPr>
                    <a:lnL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971058"/>
                  </a:ext>
                </a:extLst>
              </a:tr>
            </a:tbl>
          </a:graphicData>
        </a:graphic>
      </p:graphicFrame>
      <p:graphicFrame>
        <p:nvGraphicFramePr>
          <p:cNvPr id="75" name="Tabla 6">
            <a:extLst>
              <a:ext uri="{FF2B5EF4-FFF2-40B4-BE49-F238E27FC236}">
                <a16:creationId xmlns:a16="http://schemas.microsoft.com/office/drawing/2014/main" id="{53F5A56B-C8B5-9CB7-3B7F-7FE6715ECE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790037"/>
              </p:ext>
            </p:extLst>
          </p:nvPr>
        </p:nvGraphicFramePr>
        <p:xfrm>
          <a:off x="485802" y="2349203"/>
          <a:ext cx="8152518" cy="624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6082">
                  <a:extLst>
                    <a:ext uri="{9D8B030D-6E8A-4147-A177-3AD203B41FA5}">
                      <a16:colId xmlns:a16="http://schemas.microsoft.com/office/drawing/2014/main" val="2182290701"/>
                    </a:ext>
                  </a:extLst>
                </a:gridCol>
                <a:gridCol w="919798">
                  <a:extLst>
                    <a:ext uri="{9D8B030D-6E8A-4147-A177-3AD203B41FA5}">
                      <a16:colId xmlns:a16="http://schemas.microsoft.com/office/drawing/2014/main" val="705405362"/>
                    </a:ext>
                  </a:extLst>
                </a:gridCol>
                <a:gridCol w="1074819">
                  <a:extLst>
                    <a:ext uri="{9D8B030D-6E8A-4147-A177-3AD203B41FA5}">
                      <a16:colId xmlns:a16="http://schemas.microsoft.com/office/drawing/2014/main" val="558883678"/>
                    </a:ext>
                  </a:extLst>
                </a:gridCol>
                <a:gridCol w="1219508">
                  <a:extLst>
                    <a:ext uri="{9D8B030D-6E8A-4147-A177-3AD203B41FA5}">
                      <a16:colId xmlns:a16="http://schemas.microsoft.com/office/drawing/2014/main" val="1682553387"/>
                    </a:ext>
                  </a:extLst>
                </a:gridCol>
                <a:gridCol w="950803">
                  <a:extLst>
                    <a:ext uri="{9D8B030D-6E8A-4147-A177-3AD203B41FA5}">
                      <a16:colId xmlns:a16="http://schemas.microsoft.com/office/drawing/2014/main" val="283242384"/>
                    </a:ext>
                  </a:extLst>
                </a:gridCol>
                <a:gridCol w="2046293">
                  <a:extLst>
                    <a:ext uri="{9D8B030D-6E8A-4147-A177-3AD203B41FA5}">
                      <a16:colId xmlns:a16="http://schemas.microsoft.com/office/drawing/2014/main" val="5104223"/>
                    </a:ext>
                  </a:extLst>
                </a:gridCol>
                <a:gridCol w="1245215">
                  <a:extLst>
                    <a:ext uri="{9D8B030D-6E8A-4147-A177-3AD203B41FA5}">
                      <a16:colId xmlns:a16="http://schemas.microsoft.com/office/drawing/2014/main" val="16376455"/>
                    </a:ext>
                  </a:extLst>
                </a:gridCol>
              </a:tblGrid>
              <a:tr h="158871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dirty="0">
                          <a:latin typeface="Century Gothic" panose="020B0502020202020204" pitchFamily="34" charset="0"/>
                          <a:ea typeface="AG180Days" panose="02000603000000000000" pitchFamily="2" charset="0"/>
                        </a:rPr>
                        <a:t>Ejes Articuladores</a:t>
                      </a:r>
                    </a:p>
                  </a:txBody>
                  <a:tcPr>
                    <a:lnL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F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1" dirty="0">
                        <a:latin typeface="Century Gothic" panose="020B0502020202020204" pitchFamily="34" charset="0"/>
                        <a:ea typeface="AG180Day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5408810"/>
                  </a:ext>
                </a:extLst>
              </a:tr>
              <a:tr h="158871">
                <a:tc>
                  <a:txBody>
                    <a:bodyPr/>
                    <a:lstStyle/>
                    <a:p>
                      <a:pPr algn="ctr"/>
                      <a:r>
                        <a:rPr lang="es-MX" sz="900" b="0" dirty="0">
                          <a:latin typeface="Century Gothic" panose="020B0502020202020204" pitchFamily="34" charset="0"/>
                          <a:ea typeface="AG180Days" panose="02000603000000000000" pitchFamily="2" charset="0"/>
                        </a:rPr>
                        <a:t>Inclusión</a:t>
                      </a:r>
                    </a:p>
                  </a:txBody>
                  <a:tcPr>
                    <a:lnL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b="0" dirty="0">
                          <a:latin typeface="Century Gothic" panose="020B0502020202020204" pitchFamily="34" charset="0"/>
                          <a:ea typeface="AG180Days" panose="02000603000000000000" pitchFamily="2" charset="0"/>
                        </a:rPr>
                        <a:t>Pensamiento Critico</a:t>
                      </a:r>
                    </a:p>
                  </a:txBody>
                  <a:tcPr>
                    <a:lnL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b="0" dirty="0">
                          <a:latin typeface="Century Gothic" panose="020B0502020202020204" pitchFamily="34" charset="0"/>
                          <a:ea typeface="AG180Days" panose="02000603000000000000" pitchFamily="2" charset="0"/>
                        </a:rPr>
                        <a:t>Interculturalidad critica</a:t>
                      </a:r>
                    </a:p>
                  </a:txBody>
                  <a:tcPr>
                    <a:lnL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b="0" dirty="0">
                          <a:latin typeface="Century Gothic" panose="020B0502020202020204" pitchFamily="34" charset="0"/>
                          <a:ea typeface="AG180Days" panose="02000603000000000000" pitchFamily="2" charset="0"/>
                        </a:rPr>
                        <a:t>Igualdas de genero</a:t>
                      </a:r>
                    </a:p>
                  </a:txBody>
                  <a:tcPr>
                    <a:lnL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b="0" dirty="0">
                          <a:latin typeface="Century Gothic" panose="020B0502020202020204" pitchFamily="34" charset="0"/>
                          <a:ea typeface="AG180Days" panose="02000603000000000000" pitchFamily="2" charset="0"/>
                        </a:rPr>
                        <a:t>Vida Saludable</a:t>
                      </a:r>
                    </a:p>
                  </a:txBody>
                  <a:tcPr>
                    <a:lnL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b="0" dirty="0">
                          <a:latin typeface="Century Gothic" panose="020B0502020202020204" pitchFamily="34" charset="0"/>
                          <a:ea typeface="AG180Days" panose="02000603000000000000" pitchFamily="2" charset="0"/>
                        </a:rPr>
                        <a:t>Apropiación de la culturas a traves de la lectura y la escritura</a:t>
                      </a:r>
                    </a:p>
                  </a:txBody>
                  <a:tcPr>
                    <a:lnL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b="0" dirty="0">
                          <a:latin typeface="Century Gothic" panose="020B0502020202020204" pitchFamily="34" charset="0"/>
                          <a:ea typeface="AG180Days" panose="02000603000000000000" pitchFamily="2" charset="0"/>
                        </a:rPr>
                        <a:t>Arte y experiencias estéticas.</a:t>
                      </a:r>
                    </a:p>
                  </a:txBody>
                  <a:tcPr>
                    <a:lnL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047328"/>
                  </a:ext>
                </a:extLst>
              </a:tr>
            </a:tbl>
          </a:graphicData>
        </a:graphic>
      </p:graphicFrame>
      <p:graphicFrame>
        <p:nvGraphicFramePr>
          <p:cNvPr id="76" name="Tabla 6">
            <a:extLst>
              <a:ext uri="{FF2B5EF4-FFF2-40B4-BE49-F238E27FC236}">
                <a16:creationId xmlns:a16="http://schemas.microsoft.com/office/drawing/2014/main" id="{5A39CB59-BE04-1DEF-96BA-879B8FE7B8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27318"/>
              </p:ext>
            </p:extLst>
          </p:nvPr>
        </p:nvGraphicFramePr>
        <p:xfrm>
          <a:off x="503377" y="3190017"/>
          <a:ext cx="8143368" cy="8661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43368">
                  <a:extLst>
                    <a:ext uri="{9D8B030D-6E8A-4147-A177-3AD203B41FA5}">
                      <a16:colId xmlns:a16="http://schemas.microsoft.com/office/drawing/2014/main" val="2182290701"/>
                    </a:ext>
                  </a:extLst>
                </a:gridCol>
              </a:tblGrid>
              <a:tr h="1588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dirty="0">
                          <a:latin typeface="Century Gothic" panose="020B0502020202020204" pitchFamily="34" charset="0"/>
                          <a:ea typeface="AG180Days" panose="02000603000000000000" pitchFamily="2" charset="0"/>
                        </a:rPr>
                        <a:t>Problemática/necesidad identificada o situación a fortalecer</a:t>
                      </a:r>
                    </a:p>
                  </a:txBody>
                  <a:tcPr>
                    <a:lnL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408810"/>
                  </a:ext>
                </a:extLst>
              </a:tr>
              <a:tr h="62230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 logra identificar que los alumnos presentan dificultad para comunicar sus ideas, pronunciar palabras e incluso comprender lo que hablan y escuchan. Esta problemática se identifica dentro de la comunidad al observar y escuchar la forma en como se comunican dentro de las familias careciendo de habilidades lingüísticas. </a:t>
                      </a:r>
                    </a:p>
                  </a:txBody>
                  <a:tcPr>
                    <a:lnL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047328"/>
                  </a:ext>
                </a:extLst>
              </a:tr>
            </a:tbl>
          </a:graphicData>
        </a:graphic>
      </p:graphicFrame>
      <p:sp>
        <p:nvSpPr>
          <p:cNvPr id="74" name="Rectángulo 73"/>
          <p:cNvSpPr/>
          <p:nvPr/>
        </p:nvSpPr>
        <p:spPr>
          <a:xfrm>
            <a:off x="5169944" y="1343073"/>
            <a:ext cx="3110147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200" b="0" cap="none" spc="0" dirty="0">
                <a:ln w="0"/>
                <a:solidFill>
                  <a:schemeClr val="tx1"/>
                </a:solidFill>
                <a:latin typeface="Century Gothic" panose="020B0502020202020204" pitchFamily="34" charset="0"/>
              </a:rPr>
              <a:t>Semana del </a:t>
            </a:r>
            <a:r>
              <a:rPr lang="es-ES" sz="1200" dirty="0">
                <a:ln w="0"/>
                <a:latin typeface="Century Gothic" panose="020B0502020202020204" pitchFamily="34" charset="0"/>
              </a:rPr>
              <a:t>11 al 14 de Marzo </a:t>
            </a:r>
            <a:r>
              <a:rPr lang="es-ES" sz="1200" b="0" cap="none" spc="0" dirty="0">
                <a:ln w="0"/>
                <a:solidFill>
                  <a:schemeClr val="tx1"/>
                </a:solidFill>
                <a:latin typeface="Century Gothic" panose="020B0502020202020204" pitchFamily="34" charset="0"/>
              </a:rPr>
              <a:t>del 2024</a:t>
            </a:r>
          </a:p>
        </p:txBody>
      </p:sp>
      <p:pic>
        <p:nvPicPr>
          <p:cNvPr id="79" name="Imagen 7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892" y="473508"/>
            <a:ext cx="8571719" cy="432854"/>
          </a:xfrm>
          <a:prstGeom prst="rect">
            <a:avLst/>
          </a:prstGeom>
        </p:spPr>
      </p:pic>
      <p:pic>
        <p:nvPicPr>
          <p:cNvPr id="81" name="Imagen 8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4068" y="1201704"/>
            <a:ext cx="2688569" cy="542591"/>
          </a:xfrm>
          <a:prstGeom prst="rect">
            <a:avLst/>
          </a:prstGeom>
        </p:spPr>
      </p:pic>
      <p:pic>
        <p:nvPicPr>
          <p:cNvPr id="82" name="Imagen 8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57690" y="794484"/>
            <a:ext cx="3828620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781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97;p3">
            <a:extLst>
              <a:ext uri="{FF2B5EF4-FFF2-40B4-BE49-F238E27FC236}">
                <a16:creationId xmlns:a16="http://schemas.microsoft.com/office/drawing/2014/main" id="{8B70F331-8932-B0DD-36E7-260565268FC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t="17544"/>
          <a:stretch/>
        </p:blipFill>
        <p:spPr>
          <a:xfrm rot="5400000">
            <a:off x="1173116" y="-1195824"/>
            <a:ext cx="6858000" cy="914174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Elipse 3">
            <a:extLst>
              <a:ext uri="{FF2B5EF4-FFF2-40B4-BE49-F238E27FC236}">
                <a16:creationId xmlns:a16="http://schemas.microsoft.com/office/drawing/2014/main" id="{B84804CE-A54E-9334-79DC-749C67E83738}"/>
              </a:ext>
            </a:extLst>
          </p:cNvPr>
          <p:cNvSpPr/>
          <p:nvPr/>
        </p:nvSpPr>
        <p:spPr>
          <a:xfrm>
            <a:off x="87705" y="39341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2EAC32A3-9DD9-BD90-A560-20BA283568E2}"/>
              </a:ext>
            </a:extLst>
          </p:cNvPr>
          <p:cNvSpPr/>
          <p:nvPr/>
        </p:nvSpPr>
        <p:spPr>
          <a:xfrm>
            <a:off x="374068" y="39341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6436AFFC-156E-414D-9614-E09C3ABDC4F2}"/>
              </a:ext>
            </a:extLst>
          </p:cNvPr>
          <p:cNvSpPr/>
          <p:nvPr/>
        </p:nvSpPr>
        <p:spPr>
          <a:xfrm>
            <a:off x="666638" y="39341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F100389A-C93A-DB13-F701-598EF4EE83DB}"/>
              </a:ext>
            </a:extLst>
          </p:cNvPr>
          <p:cNvSpPr/>
          <p:nvPr/>
        </p:nvSpPr>
        <p:spPr>
          <a:xfrm>
            <a:off x="955941" y="39341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2004619D-ED7A-1C1C-2326-0E047766D19E}"/>
              </a:ext>
            </a:extLst>
          </p:cNvPr>
          <p:cNvSpPr/>
          <p:nvPr/>
        </p:nvSpPr>
        <p:spPr>
          <a:xfrm>
            <a:off x="1239312" y="39341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3B94BDBD-D2C6-F872-63CB-7A04CB5D7C00}"/>
              </a:ext>
            </a:extLst>
          </p:cNvPr>
          <p:cNvSpPr/>
          <p:nvPr/>
        </p:nvSpPr>
        <p:spPr>
          <a:xfrm>
            <a:off x="1522684" y="39341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C22396DC-67E7-8369-A88A-F216CF8FE66A}"/>
              </a:ext>
            </a:extLst>
          </p:cNvPr>
          <p:cNvSpPr/>
          <p:nvPr/>
        </p:nvSpPr>
        <p:spPr>
          <a:xfrm>
            <a:off x="1764053" y="39341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9E2DBF9E-4898-B000-B5A8-35F3F75BBF22}"/>
              </a:ext>
            </a:extLst>
          </p:cNvPr>
          <p:cNvSpPr/>
          <p:nvPr/>
        </p:nvSpPr>
        <p:spPr>
          <a:xfrm>
            <a:off x="2050416" y="39341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3BE750A3-1D10-3951-98F9-830D563C9C66}"/>
              </a:ext>
            </a:extLst>
          </p:cNvPr>
          <p:cNvSpPr/>
          <p:nvPr/>
        </p:nvSpPr>
        <p:spPr>
          <a:xfrm>
            <a:off x="2342987" y="39341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C17FC45F-717C-9D99-E089-EB1DDCC03EFA}"/>
              </a:ext>
            </a:extLst>
          </p:cNvPr>
          <p:cNvSpPr/>
          <p:nvPr/>
        </p:nvSpPr>
        <p:spPr>
          <a:xfrm>
            <a:off x="2632290" y="39341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1561335A-F44C-215B-9E61-001FECD35B75}"/>
              </a:ext>
            </a:extLst>
          </p:cNvPr>
          <p:cNvSpPr/>
          <p:nvPr/>
        </p:nvSpPr>
        <p:spPr>
          <a:xfrm>
            <a:off x="2915661" y="39341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1714A07F-C70C-05C6-DA1D-95748BEA6DB2}"/>
              </a:ext>
            </a:extLst>
          </p:cNvPr>
          <p:cNvSpPr/>
          <p:nvPr/>
        </p:nvSpPr>
        <p:spPr>
          <a:xfrm>
            <a:off x="3199032" y="39341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5B931E42-ED97-A8A4-0C90-11DB9B9C9CF9}"/>
              </a:ext>
            </a:extLst>
          </p:cNvPr>
          <p:cNvSpPr/>
          <p:nvPr/>
        </p:nvSpPr>
        <p:spPr>
          <a:xfrm>
            <a:off x="3450508" y="39341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69E28F82-DB3A-13F2-C52E-16F321F8C031}"/>
              </a:ext>
            </a:extLst>
          </p:cNvPr>
          <p:cNvSpPr/>
          <p:nvPr/>
        </p:nvSpPr>
        <p:spPr>
          <a:xfrm>
            <a:off x="3736871" y="39341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65632BD2-4487-A399-BB25-3C5E01A09568}"/>
              </a:ext>
            </a:extLst>
          </p:cNvPr>
          <p:cNvSpPr/>
          <p:nvPr/>
        </p:nvSpPr>
        <p:spPr>
          <a:xfrm>
            <a:off x="4029442" y="39341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8226156E-7EBC-5350-ECCA-C40035A44996}"/>
              </a:ext>
            </a:extLst>
          </p:cNvPr>
          <p:cNvSpPr/>
          <p:nvPr/>
        </p:nvSpPr>
        <p:spPr>
          <a:xfrm>
            <a:off x="4318745" y="39341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5ADF58C6-25C9-2B19-0BC2-52FFBAB82713}"/>
              </a:ext>
            </a:extLst>
          </p:cNvPr>
          <p:cNvSpPr/>
          <p:nvPr/>
        </p:nvSpPr>
        <p:spPr>
          <a:xfrm>
            <a:off x="4602116" y="39341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082E3091-0E6F-7AEB-576A-25A78906DFD6}"/>
              </a:ext>
            </a:extLst>
          </p:cNvPr>
          <p:cNvSpPr/>
          <p:nvPr/>
        </p:nvSpPr>
        <p:spPr>
          <a:xfrm>
            <a:off x="4856705" y="35626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6" name="Elipse 25">
            <a:extLst>
              <a:ext uri="{FF2B5EF4-FFF2-40B4-BE49-F238E27FC236}">
                <a16:creationId xmlns:a16="http://schemas.microsoft.com/office/drawing/2014/main" id="{B90A935A-387B-F199-8090-A40A2772E72F}"/>
              </a:ext>
            </a:extLst>
          </p:cNvPr>
          <p:cNvSpPr/>
          <p:nvPr/>
        </p:nvSpPr>
        <p:spPr>
          <a:xfrm>
            <a:off x="5143068" y="35626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7" name="Elipse 26">
            <a:extLst>
              <a:ext uri="{FF2B5EF4-FFF2-40B4-BE49-F238E27FC236}">
                <a16:creationId xmlns:a16="http://schemas.microsoft.com/office/drawing/2014/main" id="{AA7BA2CC-9F2A-4E23-8542-20609B20F236}"/>
              </a:ext>
            </a:extLst>
          </p:cNvPr>
          <p:cNvSpPr/>
          <p:nvPr/>
        </p:nvSpPr>
        <p:spPr>
          <a:xfrm>
            <a:off x="5435638" y="35626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8" name="Elipse 27">
            <a:extLst>
              <a:ext uri="{FF2B5EF4-FFF2-40B4-BE49-F238E27FC236}">
                <a16:creationId xmlns:a16="http://schemas.microsoft.com/office/drawing/2014/main" id="{BE05E1E2-760F-23CB-DB85-3E7A293057BB}"/>
              </a:ext>
            </a:extLst>
          </p:cNvPr>
          <p:cNvSpPr/>
          <p:nvPr/>
        </p:nvSpPr>
        <p:spPr>
          <a:xfrm>
            <a:off x="5724941" y="35626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9" name="Elipse 28">
            <a:extLst>
              <a:ext uri="{FF2B5EF4-FFF2-40B4-BE49-F238E27FC236}">
                <a16:creationId xmlns:a16="http://schemas.microsoft.com/office/drawing/2014/main" id="{753A878C-E5EC-1509-4DBE-C9E829B86CFC}"/>
              </a:ext>
            </a:extLst>
          </p:cNvPr>
          <p:cNvSpPr/>
          <p:nvPr/>
        </p:nvSpPr>
        <p:spPr>
          <a:xfrm>
            <a:off x="6008312" y="35626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0" name="Elipse 29">
            <a:extLst>
              <a:ext uri="{FF2B5EF4-FFF2-40B4-BE49-F238E27FC236}">
                <a16:creationId xmlns:a16="http://schemas.microsoft.com/office/drawing/2014/main" id="{9FD977B7-350D-A8E2-82AF-2C4D3A4D8E62}"/>
              </a:ext>
            </a:extLst>
          </p:cNvPr>
          <p:cNvSpPr/>
          <p:nvPr/>
        </p:nvSpPr>
        <p:spPr>
          <a:xfrm>
            <a:off x="6291684" y="35626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28ECF930-7AA1-3818-C946-A2BCE2BA439E}"/>
              </a:ext>
            </a:extLst>
          </p:cNvPr>
          <p:cNvSpPr/>
          <p:nvPr/>
        </p:nvSpPr>
        <p:spPr>
          <a:xfrm>
            <a:off x="6533053" y="35626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C0594146-2D01-D76C-A512-B906A363F584}"/>
              </a:ext>
            </a:extLst>
          </p:cNvPr>
          <p:cNvSpPr/>
          <p:nvPr/>
        </p:nvSpPr>
        <p:spPr>
          <a:xfrm>
            <a:off x="6819416" y="35626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48528AC3-1182-5693-5A63-B6EDEE686CB7}"/>
              </a:ext>
            </a:extLst>
          </p:cNvPr>
          <p:cNvSpPr/>
          <p:nvPr/>
        </p:nvSpPr>
        <p:spPr>
          <a:xfrm>
            <a:off x="7111987" y="35626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4" name="Elipse 33">
            <a:extLst>
              <a:ext uri="{FF2B5EF4-FFF2-40B4-BE49-F238E27FC236}">
                <a16:creationId xmlns:a16="http://schemas.microsoft.com/office/drawing/2014/main" id="{02D63713-1A1D-BD51-1D85-1BBBEB0F1306}"/>
              </a:ext>
            </a:extLst>
          </p:cNvPr>
          <p:cNvSpPr/>
          <p:nvPr/>
        </p:nvSpPr>
        <p:spPr>
          <a:xfrm>
            <a:off x="7401290" y="35626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78CC0CE0-B46D-7065-6F11-7FFFFD2387F5}"/>
              </a:ext>
            </a:extLst>
          </p:cNvPr>
          <p:cNvSpPr/>
          <p:nvPr/>
        </p:nvSpPr>
        <p:spPr>
          <a:xfrm>
            <a:off x="7684661" y="35626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6" name="Elipse 35">
            <a:extLst>
              <a:ext uri="{FF2B5EF4-FFF2-40B4-BE49-F238E27FC236}">
                <a16:creationId xmlns:a16="http://schemas.microsoft.com/office/drawing/2014/main" id="{1BB99B89-BE68-27E3-1DEE-EBD05BA542D2}"/>
              </a:ext>
            </a:extLst>
          </p:cNvPr>
          <p:cNvSpPr/>
          <p:nvPr/>
        </p:nvSpPr>
        <p:spPr>
          <a:xfrm>
            <a:off x="7968032" y="35626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7" name="Elipse 36">
            <a:extLst>
              <a:ext uri="{FF2B5EF4-FFF2-40B4-BE49-F238E27FC236}">
                <a16:creationId xmlns:a16="http://schemas.microsoft.com/office/drawing/2014/main" id="{48491CEA-BC34-308B-CBEA-EDD03CACC3E4}"/>
              </a:ext>
            </a:extLst>
          </p:cNvPr>
          <p:cNvSpPr/>
          <p:nvPr/>
        </p:nvSpPr>
        <p:spPr>
          <a:xfrm>
            <a:off x="8219508" y="35626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8" name="Elipse 37">
            <a:extLst>
              <a:ext uri="{FF2B5EF4-FFF2-40B4-BE49-F238E27FC236}">
                <a16:creationId xmlns:a16="http://schemas.microsoft.com/office/drawing/2014/main" id="{2EAE98BE-D191-3CAD-8D99-4BEDF6ECBE40}"/>
              </a:ext>
            </a:extLst>
          </p:cNvPr>
          <p:cNvSpPr/>
          <p:nvPr/>
        </p:nvSpPr>
        <p:spPr>
          <a:xfrm>
            <a:off x="8505871" y="35626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9" name="Elipse 38">
            <a:extLst>
              <a:ext uri="{FF2B5EF4-FFF2-40B4-BE49-F238E27FC236}">
                <a16:creationId xmlns:a16="http://schemas.microsoft.com/office/drawing/2014/main" id="{FB01F40B-517E-E099-5420-52794D8A5CC6}"/>
              </a:ext>
            </a:extLst>
          </p:cNvPr>
          <p:cNvSpPr/>
          <p:nvPr/>
        </p:nvSpPr>
        <p:spPr>
          <a:xfrm>
            <a:off x="8798442" y="35626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0" name="Elipse 39">
            <a:extLst>
              <a:ext uri="{FF2B5EF4-FFF2-40B4-BE49-F238E27FC236}">
                <a16:creationId xmlns:a16="http://schemas.microsoft.com/office/drawing/2014/main" id="{A4A1DE7F-86C6-95EC-F175-FAEFBBD6F688}"/>
              </a:ext>
            </a:extLst>
          </p:cNvPr>
          <p:cNvSpPr/>
          <p:nvPr/>
        </p:nvSpPr>
        <p:spPr>
          <a:xfrm>
            <a:off x="117444" y="6648288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1" name="Elipse 40">
            <a:extLst>
              <a:ext uri="{FF2B5EF4-FFF2-40B4-BE49-F238E27FC236}">
                <a16:creationId xmlns:a16="http://schemas.microsoft.com/office/drawing/2014/main" id="{A0255953-1BC4-4982-8228-6FD9CCDB1328}"/>
              </a:ext>
            </a:extLst>
          </p:cNvPr>
          <p:cNvSpPr/>
          <p:nvPr/>
        </p:nvSpPr>
        <p:spPr>
          <a:xfrm>
            <a:off x="403807" y="6648288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2D0C9AB8-4E28-6259-F029-A6CF8B083640}"/>
              </a:ext>
            </a:extLst>
          </p:cNvPr>
          <p:cNvSpPr/>
          <p:nvPr/>
        </p:nvSpPr>
        <p:spPr>
          <a:xfrm>
            <a:off x="696377" y="6648288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684C4D5B-0544-936D-4FB2-40C5CACC13A8}"/>
              </a:ext>
            </a:extLst>
          </p:cNvPr>
          <p:cNvSpPr/>
          <p:nvPr/>
        </p:nvSpPr>
        <p:spPr>
          <a:xfrm>
            <a:off x="985680" y="6648288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963FA781-74A2-6B81-F97B-4A09B31D8AE5}"/>
              </a:ext>
            </a:extLst>
          </p:cNvPr>
          <p:cNvSpPr/>
          <p:nvPr/>
        </p:nvSpPr>
        <p:spPr>
          <a:xfrm>
            <a:off x="1269051" y="6648288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5" name="Elipse 44">
            <a:extLst>
              <a:ext uri="{FF2B5EF4-FFF2-40B4-BE49-F238E27FC236}">
                <a16:creationId xmlns:a16="http://schemas.microsoft.com/office/drawing/2014/main" id="{4A763684-63BD-E6CA-4F5E-29978B67F2AD}"/>
              </a:ext>
            </a:extLst>
          </p:cNvPr>
          <p:cNvSpPr/>
          <p:nvPr/>
        </p:nvSpPr>
        <p:spPr>
          <a:xfrm>
            <a:off x="1552423" y="6648288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6" name="Elipse 45">
            <a:extLst>
              <a:ext uri="{FF2B5EF4-FFF2-40B4-BE49-F238E27FC236}">
                <a16:creationId xmlns:a16="http://schemas.microsoft.com/office/drawing/2014/main" id="{D3CBE907-BD8E-2C9A-3840-7811CE6DC260}"/>
              </a:ext>
            </a:extLst>
          </p:cNvPr>
          <p:cNvSpPr/>
          <p:nvPr/>
        </p:nvSpPr>
        <p:spPr>
          <a:xfrm>
            <a:off x="1793792" y="6648288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7" name="Elipse 46">
            <a:extLst>
              <a:ext uri="{FF2B5EF4-FFF2-40B4-BE49-F238E27FC236}">
                <a16:creationId xmlns:a16="http://schemas.microsoft.com/office/drawing/2014/main" id="{580D016E-7392-EE68-C18F-78EC881F85CA}"/>
              </a:ext>
            </a:extLst>
          </p:cNvPr>
          <p:cNvSpPr/>
          <p:nvPr/>
        </p:nvSpPr>
        <p:spPr>
          <a:xfrm>
            <a:off x="2080155" y="6648288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8" name="Elipse 47">
            <a:extLst>
              <a:ext uri="{FF2B5EF4-FFF2-40B4-BE49-F238E27FC236}">
                <a16:creationId xmlns:a16="http://schemas.microsoft.com/office/drawing/2014/main" id="{E0436092-6F24-EC3F-C0A1-48EF865CA7B4}"/>
              </a:ext>
            </a:extLst>
          </p:cNvPr>
          <p:cNvSpPr/>
          <p:nvPr/>
        </p:nvSpPr>
        <p:spPr>
          <a:xfrm>
            <a:off x="2372726" y="6648288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9" name="Elipse 48">
            <a:extLst>
              <a:ext uri="{FF2B5EF4-FFF2-40B4-BE49-F238E27FC236}">
                <a16:creationId xmlns:a16="http://schemas.microsoft.com/office/drawing/2014/main" id="{ADF7DEFF-829B-9559-BAA6-FCC45604A57E}"/>
              </a:ext>
            </a:extLst>
          </p:cNvPr>
          <p:cNvSpPr/>
          <p:nvPr/>
        </p:nvSpPr>
        <p:spPr>
          <a:xfrm>
            <a:off x="2662029" y="6648288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0" name="Elipse 49">
            <a:extLst>
              <a:ext uri="{FF2B5EF4-FFF2-40B4-BE49-F238E27FC236}">
                <a16:creationId xmlns:a16="http://schemas.microsoft.com/office/drawing/2014/main" id="{DC8EB3E8-007E-85D3-DFE7-167E5C99A7F3}"/>
              </a:ext>
            </a:extLst>
          </p:cNvPr>
          <p:cNvSpPr/>
          <p:nvPr/>
        </p:nvSpPr>
        <p:spPr>
          <a:xfrm>
            <a:off x="2945400" y="6648288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1" name="Elipse 50">
            <a:extLst>
              <a:ext uri="{FF2B5EF4-FFF2-40B4-BE49-F238E27FC236}">
                <a16:creationId xmlns:a16="http://schemas.microsoft.com/office/drawing/2014/main" id="{54A972F0-C56F-7DF1-2674-230CA5DD417A}"/>
              </a:ext>
            </a:extLst>
          </p:cNvPr>
          <p:cNvSpPr/>
          <p:nvPr/>
        </p:nvSpPr>
        <p:spPr>
          <a:xfrm>
            <a:off x="3228771" y="6648288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2" name="Elipse 51">
            <a:extLst>
              <a:ext uri="{FF2B5EF4-FFF2-40B4-BE49-F238E27FC236}">
                <a16:creationId xmlns:a16="http://schemas.microsoft.com/office/drawing/2014/main" id="{6843696F-E542-2D7B-08FA-93FC29EA45B1}"/>
              </a:ext>
            </a:extLst>
          </p:cNvPr>
          <p:cNvSpPr/>
          <p:nvPr/>
        </p:nvSpPr>
        <p:spPr>
          <a:xfrm>
            <a:off x="3480247" y="6648288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3" name="Elipse 52">
            <a:extLst>
              <a:ext uri="{FF2B5EF4-FFF2-40B4-BE49-F238E27FC236}">
                <a16:creationId xmlns:a16="http://schemas.microsoft.com/office/drawing/2014/main" id="{FCFF8E5C-CF43-3172-001A-83F481961D79}"/>
              </a:ext>
            </a:extLst>
          </p:cNvPr>
          <p:cNvSpPr/>
          <p:nvPr/>
        </p:nvSpPr>
        <p:spPr>
          <a:xfrm>
            <a:off x="3766610" y="6648288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4" name="Elipse 53">
            <a:extLst>
              <a:ext uri="{FF2B5EF4-FFF2-40B4-BE49-F238E27FC236}">
                <a16:creationId xmlns:a16="http://schemas.microsoft.com/office/drawing/2014/main" id="{796AE906-E5C4-29C0-1E10-E85A398CFF16}"/>
              </a:ext>
            </a:extLst>
          </p:cNvPr>
          <p:cNvSpPr/>
          <p:nvPr/>
        </p:nvSpPr>
        <p:spPr>
          <a:xfrm>
            <a:off x="4059181" y="6648288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5" name="Elipse 54">
            <a:extLst>
              <a:ext uri="{FF2B5EF4-FFF2-40B4-BE49-F238E27FC236}">
                <a16:creationId xmlns:a16="http://schemas.microsoft.com/office/drawing/2014/main" id="{DE9B2C0D-7359-D304-0828-4F7FA98CD66B}"/>
              </a:ext>
            </a:extLst>
          </p:cNvPr>
          <p:cNvSpPr/>
          <p:nvPr/>
        </p:nvSpPr>
        <p:spPr>
          <a:xfrm>
            <a:off x="4348484" y="6648288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6" name="Elipse 55">
            <a:extLst>
              <a:ext uri="{FF2B5EF4-FFF2-40B4-BE49-F238E27FC236}">
                <a16:creationId xmlns:a16="http://schemas.microsoft.com/office/drawing/2014/main" id="{483B8F70-7C1B-4E28-A78F-EB9AAB07DBA3}"/>
              </a:ext>
            </a:extLst>
          </p:cNvPr>
          <p:cNvSpPr/>
          <p:nvPr/>
        </p:nvSpPr>
        <p:spPr>
          <a:xfrm>
            <a:off x="4631855" y="6648288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7" name="Elipse 56">
            <a:extLst>
              <a:ext uri="{FF2B5EF4-FFF2-40B4-BE49-F238E27FC236}">
                <a16:creationId xmlns:a16="http://schemas.microsoft.com/office/drawing/2014/main" id="{67A38AEA-C501-D53B-9BE4-B4BE1B3A58B8}"/>
              </a:ext>
            </a:extLst>
          </p:cNvPr>
          <p:cNvSpPr/>
          <p:nvPr/>
        </p:nvSpPr>
        <p:spPr>
          <a:xfrm>
            <a:off x="4886444" y="6644573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8" name="Elipse 57">
            <a:extLst>
              <a:ext uri="{FF2B5EF4-FFF2-40B4-BE49-F238E27FC236}">
                <a16:creationId xmlns:a16="http://schemas.microsoft.com/office/drawing/2014/main" id="{212E39D3-F264-4FD7-7038-A9FFC8B00600}"/>
              </a:ext>
            </a:extLst>
          </p:cNvPr>
          <p:cNvSpPr/>
          <p:nvPr/>
        </p:nvSpPr>
        <p:spPr>
          <a:xfrm>
            <a:off x="5172807" y="6644573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9" name="Elipse 58">
            <a:extLst>
              <a:ext uri="{FF2B5EF4-FFF2-40B4-BE49-F238E27FC236}">
                <a16:creationId xmlns:a16="http://schemas.microsoft.com/office/drawing/2014/main" id="{DA9DCC0F-B6C4-F093-1279-F35211A4AC5A}"/>
              </a:ext>
            </a:extLst>
          </p:cNvPr>
          <p:cNvSpPr/>
          <p:nvPr/>
        </p:nvSpPr>
        <p:spPr>
          <a:xfrm>
            <a:off x="5465377" y="6644573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0" name="Elipse 59">
            <a:extLst>
              <a:ext uri="{FF2B5EF4-FFF2-40B4-BE49-F238E27FC236}">
                <a16:creationId xmlns:a16="http://schemas.microsoft.com/office/drawing/2014/main" id="{A678307D-0754-91F2-891A-A1133E246789}"/>
              </a:ext>
            </a:extLst>
          </p:cNvPr>
          <p:cNvSpPr/>
          <p:nvPr/>
        </p:nvSpPr>
        <p:spPr>
          <a:xfrm>
            <a:off x="5754680" y="6644573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1" name="Elipse 60">
            <a:extLst>
              <a:ext uri="{FF2B5EF4-FFF2-40B4-BE49-F238E27FC236}">
                <a16:creationId xmlns:a16="http://schemas.microsoft.com/office/drawing/2014/main" id="{8DBFEC58-4DD9-79D0-8B2E-7CF3AE468829}"/>
              </a:ext>
            </a:extLst>
          </p:cNvPr>
          <p:cNvSpPr/>
          <p:nvPr/>
        </p:nvSpPr>
        <p:spPr>
          <a:xfrm>
            <a:off x="6038051" y="6644573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2" name="Elipse 61">
            <a:extLst>
              <a:ext uri="{FF2B5EF4-FFF2-40B4-BE49-F238E27FC236}">
                <a16:creationId xmlns:a16="http://schemas.microsoft.com/office/drawing/2014/main" id="{2987F4BC-64A2-6B6D-D7CE-F5EE8E93D32D}"/>
              </a:ext>
            </a:extLst>
          </p:cNvPr>
          <p:cNvSpPr/>
          <p:nvPr/>
        </p:nvSpPr>
        <p:spPr>
          <a:xfrm>
            <a:off x="6321423" y="6644573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3" name="Elipse 62">
            <a:extLst>
              <a:ext uri="{FF2B5EF4-FFF2-40B4-BE49-F238E27FC236}">
                <a16:creationId xmlns:a16="http://schemas.microsoft.com/office/drawing/2014/main" id="{CB3D2F3A-76B5-714D-AD29-F21B952031C0}"/>
              </a:ext>
            </a:extLst>
          </p:cNvPr>
          <p:cNvSpPr/>
          <p:nvPr/>
        </p:nvSpPr>
        <p:spPr>
          <a:xfrm>
            <a:off x="6562792" y="6644573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4" name="Elipse 63">
            <a:extLst>
              <a:ext uri="{FF2B5EF4-FFF2-40B4-BE49-F238E27FC236}">
                <a16:creationId xmlns:a16="http://schemas.microsoft.com/office/drawing/2014/main" id="{11693BAC-06F3-E8B3-C1CF-96C179252CE4}"/>
              </a:ext>
            </a:extLst>
          </p:cNvPr>
          <p:cNvSpPr/>
          <p:nvPr/>
        </p:nvSpPr>
        <p:spPr>
          <a:xfrm>
            <a:off x="6849155" y="6644573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5" name="Elipse 64">
            <a:extLst>
              <a:ext uri="{FF2B5EF4-FFF2-40B4-BE49-F238E27FC236}">
                <a16:creationId xmlns:a16="http://schemas.microsoft.com/office/drawing/2014/main" id="{BFD5CE79-D827-6A7D-8053-14BB8B3EE923}"/>
              </a:ext>
            </a:extLst>
          </p:cNvPr>
          <p:cNvSpPr/>
          <p:nvPr/>
        </p:nvSpPr>
        <p:spPr>
          <a:xfrm>
            <a:off x="7141726" y="6644573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6" name="Elipse 65">
            <a:extLst>
              <a:ext uri="{FF2B5EF4-FFF2-40B4-BE49-F238E27FC236}">
                <a16:creationId xmlns:a16="http://schemas.microsoft.com/office/drawing/2014/main" id="{40E763B6-7E0F-FD9F-5A72-DA2495ABA2D1}"/>
              </a:ext>
            </a:extLst>
          </p:cNvPr>
          <p:cNvSpPr/>
          <p:nvPr/>
        </p:nvSpPr>
        <p:spPr>
          <a:xfrm>
            <a:off x="7431029" y="6644573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7" name="Elipse 66">
            <a:extLst>
              <a:ext uri="{FF2B5EF4-FFF2-40B4-BE49-F238E27FC236}">
                <a16:creationId xmlns:a16="http://schemas.microsoft.com/office/drawing/2014/main" id="{19BA3F2B-E16B-01E3-E5BE-64BB2994EE27}"/>
              </a:ext>
            </a:extLst>
          </p:cNvPr>
          <p:cNvSpPr/>
          <p:nvPr/>
        </p:nvSpPr>
        <p:spPr>
          <a:xfrm>
            <a:off x="7714400" y="6644573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8" name="Elipse 67">
            <a:extLst>
              <a:ext uri="{FF2B5EF4-FFF2-40B4-BE49-F238E27FC236}">
                <a16:creationId xmlns:a16="http://schemas.microsoft.com/office/drawing/2014/main" id="{89AB1F3D-A5F8-21CA-0374-F4B06F41202C}"/>
              </a:ext>
            </a:extLst>
          </p:cNvPr>
          <p:cNvSpPr/>
          <p:nvPr/>
        </p:nvSpPr>
        <p:spPr>
          <a:xfrm>
            <a:off x="7997771" y="6644573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9" name="Elipse 68">
            <a:extLst>
              <a:ext uri="{FF2B5EF4-FFF2-40B4-BE49-F238E27FC236}">
                <a16:creationId xmlns:a16="http://schemas.microsoft.com/office/drawing/2014/main" id="{89AB2A0F-1050-7142-522C-FA4FF0944836}"/>
              </a:ext>
            </a:extLst>
          </p:cNvPr>
          <p:cNvSpPr/>
          <p:nvPr/>
        </p:nvSpPr>
        <p:spPr>
          <a:xfrm>
            <a:off x="8249247" y="6644573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70" name="Elipse 69">
            <a:extLst>
              <a:ext uri="{FF2B5EF4-FFF2-40B4-BE49-F238E27FC236}">
                <a16:creationId xmlns:a16="http://schemas.microsoft.com/office/drawing/2014/main" id="{BFB4976A-EB6F-69C3-181E-AC9CB95B4B6D}"/>
              </a:ext>
            </a:extLst>
          </p:cNvPr>
          <p:cNvSpPr/>
          <p:nvPr/>
        </p:nvSpPr>
        <p:spPr>
          <a:xfrm>
            <a:off x="8535610" y="6644573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71" name="Elipse 70">
            <a:extLst>
              <a:ext uri="{FF2B5EF4-FFF2-40B4-BE49-F238E27FC236}">
                <a16:creationId xmlns:a16="http://schemas.microsoft.com/office/drawing/2014/main" id="{04926C56-D371-7263-E3F3-4856ACD9B256}"/>
              </a:ext>
            </a:extLst>
          </p:cNvPr>
          <p:cNvSpPr/>
          <p:nvPr/>
        </p:nvSpPr>
        <p:spPr>
          <a:xfrm>
            <a:off x="8828181" y="6644573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graphicFrame>
        <p:nvGraphicFramePr>
          <p:cNvPr id="74" name="Tabla 73">
            <a:extLst>
              <a:ext uri="{FF2B5EF4-FFF2-40B4-BE49-F238E27FC236}">
                <a16:creationId xmlns:a16="http://schemas.microsoft.com/office/drawing/2014/main" id="{8FAC2162-627A-4B96-B3E3-665DECCD6D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67098"/>
              </p:ext>
            </p:extLst>
          </p:nvPr>
        </p:nvGraphicFramePr>
        <p:xfrm>
          <a:off x="759311" y="1388756"/>
          <a:ext cx="7708605" cy="36734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1647">
                  <a:extLst>
                    <a:ext uri="{9D8B030D-6E8A-4147-A177-3AD203B41FA5}">
                      <a16:colId xmlns:a16="http://schemas.microsoft.com/office/drawing/2014/main" val="3016853279"/>
                    </a:ext>
                  </a:extLst>
                </a:gridCol>
                <a:gridCol w="1245301">
                  <a:extLst>
                    <a:ext uri="{9D8B030D-6E8A-4147-A177-3AD203B41FA5}">
                      <a16:colId xmlns:a16="http://schemas.microsoft.com/office/drawing/2014/main" val="3660360335"/>
                    </a:ext>
                  </a:extLst>
                </a:gridCol>
                <a:gridCol w="1346850">
                  <a:extLst>
                    <a:ext uri="{9D8B030D-6E8A-4147-A177-3AD203B41FA5}">
                      <a16:colId xmlns:a16="http://schemas.microsoft.com/office/drawing/2014/main" val="1424106516"/>
                    </a:ext>
                  </a:extLst>
                </a:gridCol>
                <a:gridCol w="1266737">
                  <a:extLst>
                    <a:ext uri="{9D8B030D-6E8A-4147-A177-3AD203B41FA5}">
                      <a16:colId xmlns:a16="http://schemas.microsoft.com/office/drawing/2014/main" val="2046889006"/>
                    </a:ext>
                  </a:extLst>
                </a:gridCol>
                <a:gridCol w="1327055">
                  <a:extLst>
                    <a:ext uri="{9D8B030D-6E8A-4147-A177-3AD203B41FA5}">
                      <a16:colId xmlns:a16="http://schemas.microsoft.com/office/drawing/2014/main" val="2828200703"/>
                    </a:ext>
                  </a:extLst>
                </a:gridCol>
                <a:gridCol w="1671015">
                  <a:extLst>
                    <a:ext uri="{9D8B030D-6E8A-4147-A177-3AD203B41FA5}">
                      <a16:colId xmlns:a16="http://schemas.microsoft.com/office/drawing/2014/main" val="2074028394"/>
                    </a:ext>
                  </a:extLst>
                </a:gridCol>
              </a:tblGrid>
              <a:tr h="251639"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latin typeface="Century Gothic" panose="020B0502020202020204" pitchFamily="34" charset="0"/>
                          <a:ea typeface="AG180Days" panose="02000603000000000000" pitchFamily="2" charset="0"/>
                        </a:rPr>
                        <a:t>Hora</a:t>
                      </a:r>
                      <a:endParaRPr lang="es-MX" sz="1000" b="1" dirty="0">
                        <a:latin typeface="Century Gothic" panose="020B0502020202020204" pitchFamily="34" charset="0"/>
                        <a:ea typeface="AG180Day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latin typeface="Century Gothic" panose="020B0502020202020204" pitchFamily="34" charset="0"/>
                          <a:ea typeface="AG180Days" panose="02000603000000000000" pitchFamily="2" charset="0"/>
                        </a:rPr>
                        <a:t>Lunes 11</a:t>
                      </a:r>
                      <a:endParaRPr lang="es-MX" sz="1000" b="1" dirty="0">
                        <a:latin typeface="Century Gothic" panose="020B0502020202020204" pitchFamily="34" charset="0"/>
                        <a:ea typeface="AG180Day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latin typeface="Century Gothic" panose="020B0502020202020204" pitchFamily="34" charset="0"/>
                          <a:ea typeface="AG180Days" panose="02000603000000000000" pitchFamily="2" charset="0"/>
                        </a:rPr>
                        <a:t>Martes 12</a:t>
                      </a:r>
                      <a:endParaRPr lang="es-MX" sz="1000" b="1" dirty="0">
                        <a:latin typeface="Century Gothic" panose="020B0502020202020204" pitchFamily="34" charset="0"/>
                        <a:ea typeface="AG180Day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latin typeface="Century Gothic" panose="020B0502020202020204" pitchFamily="34" charset="0"/>
                          <a:ea typeface="AG180Days" panose="02000603000000000000" pitchFamily="2" charset="0"/>
                        </a:rPr>
                        <a:t>Miércoles 13</a:t>
                      </a:r>
                      <a:endParaRPr lang="es-MX" sz="1000" b="1" dirty="0">
                        <a:latin typeface="Century Gothic" panose="020B0502020202020204" pitchFamily="34" charset="0"/>
                        <a:ea typeface="AG180Day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latin typeface="Century Gothic" panose="020B0502020202020204" pitchFamily="34" charset="0"/>
                          <a:ea typeface="AG180Days" panose="02000603000000000000" pitchFamily="2" charset="0"/>
                        </a:rPr>
                        <a:t>Jueves 14</a:t>
                      </a:r>
                      <a:endParaRPr lang="es-MX" sz="1000" b="1" dirty="0">
                        <a:latin typeface="Century Gothic" panose="020B0502020202020204" pitchFamily="34" charset="0"/>
                        <a:ea typeface="AG180Day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latin typeface="Century Gothic" panose="020B0502020202020204" pitchFamily="34" charset="0"/>
                          <a:ea typeface="AG180Days" panose="02000603000000000000" pitchFamily="2" charset="0"/>
                        </a:rPr>
                        <a:t>Viernes 15</a:t>
                      </a:r>
                      <a:endParaRPr lang="es-MX" sz="1000" b="1" dirty="0">
                        <a:latin typeface="Century Gothic" panose="020B0502020202020204" pitchFamily="34" charset="0"/>
                        <a:ea typeface="AG180Days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555405"/>
                  </a:ext>
                </a:extLst>
              </a:tr>
              <a:tr h="478862">
                <a:tc>
                  <a:txBody>
                    <a:bodyPr/>
                    <a:lstStyle/>
                    <a:p>
                      <a:pPr algn="ctr"/>
                      <a:r>
                        <a:rPr lang="es-ES" sz="1000" b="0" dirty="0">
                          <a:latin typeface="Century Gothic" panose="020B0502020202020204" pitchFamily="34" charset="0"/>
                        </a:rPr>
                        <a:t>9:00-9:15</a:t>
                      </a:r>
                      <a:endParaRPr lang="es-MX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s-ES_tradnl" sz="1000" dirty="0">
                          <a:latin typeface="Century Gothic" panose="020B0502020202020204" pitchFamily="34" charset="0"/>
                        </a:rPr>
                        <a:t>Honores a la bandera, Pase de lista, canción de bienvenida, activación física.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2835424"/>
                  </a:ext>
                </a:extLst>
              </a:tr>
              <a:tr h="478862">
                <a:tc>
                  <a:txBody>
                    <a:bodyPr/>
                    <a:lstStyle/>
                    <a:p>
                      <a:pPr algn="ctr"/>
                      <a:r>
                        <a:rPr lang="es-ES" sz="1000" b="0" dirty="0">
                          <a:latin typeface="Century Gothic" panose="020B0502020202020204" pitchFamily="34" charset="0"/>
                        </a:rPr>
                        <a:t>9:15- 9:30 </a:t>
                      </a:r>
                      <a:endParaRPr lang="es-MX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000" dirty="0">
                          <a:latin typeface="Century Gothic" panose="020B0502020202020204" pitchFamily="34" charset="0"/>
                        </a:rPr>
                        <a:t>Conocimientos previos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000" dirty="0">
                          <a:latin typeface="Century Gothic" panose="020B0502020202020204" pitchFamily="34" charset="0"/>
                        </a:rPr>
                        <a:t>Compartiendo respuestas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000" dirty="0">
                          <a:latin typeface="Century Gothic" panose="020B0502020202020204" pitchFamily="34" charset="0"/>
                        </a:rPr>
                        <a:t>¿Qué es una retahíla ?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000" dirty="0">
                          <a:latin typeface="Century Gothic" panose="020B0502020202020204" pitchFamily="34" charset="0"/>
                        </a:rPr>
                        <a:t>¿Qué hemos aprendido?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s-ES_tradnl" sz="1000" b="1" dirty="0">
                          <a:latin typeface="Century Gothic" panose="020B0502020202020204" pitchFamily="34" charset="0"/>
                        </a:rPr>
                        <a:t>Descarga administrativa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340762"/>
                  </a:ext>
                </a:extLst>
              </a:tr>
              <a:tr h="478862">
                <a:tc>
                  <a:txBody>
                    <a:bodyPr/>
                    <a:lstStyle/>
                    <a:p>
                      <a:pPr algn="ctr"/>
                      <a:r>
                        <a:rPr lang="es-ES" sz="1000" b="0" dirty="0">
                          <a:latin typeface="Century Gothic" panose="020B0502020202020204" pitchFamily="34" charset="0"/>
                        </a:rPr>
                        <a:t>9:30-10:00</a:t>
                      </a:r>
                      <a:endParaRPr lang="es-MX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_tradnl" sz="1000" dirty="0">
                          <a:latin typeface="Century Gothic" panose="020B0502020202020204" pitchFamily="34" charset="0"/>
                        </a:rPr>
                        <a:t>Adivina adivinador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_tradnl" sz="1000" dirty="0">
                          <a:latin typeface="Century Gothic" panose="020B0502020202020204" pitchFamily="34" charset="0"/>
                        </a:rPr>
                        <a:t>Mi álbum pág. 16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050" dirty="0">
                          <a:latin typeface="Century Gothic" panose="020B0502020202020204" pitchFamily="34" charset="0"/>
                        </a:rPr>
                        <a:t>Palabras que riman </a:t>
                      </a:r>
                      <a:endParaRPr lang="es-MX" sz="105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_tradnl" sz="1000" dirty="0">
                          <a:latin typeface="Century Gothic" panose="020B0502020202020204" pitchFamily="34" charset="0"/>
                        </a:rPr>
                        <a:t>Show de talentos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2627073"/>
                  </a:ext>
                </a:extLst>
              </a:tr>
              <a:tr h="478862">
                <a:tc>
                  <a:txBody>
                    <a:bodyPr/>
                    <a:lstStyle/>
                    <a:p>
                      <a:pPr algn="ctr"/>
                      <a:r>
                        <a:rPr lang="es-ES" sz="1000" b="0" dirty="0">
                          <a:latin typeface="Century Gothic" panose="020B0502020202020204" pitchFamily="34" charset="0"/>
                        </a:rPr>
                        <a:t>10:00-10:30</a:t>
                      </a:r>
                      <a:endParaRPr lang="es-MX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ES_tradnl" sz="10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T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T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0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R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315471"/>
                  </a:ext>
                </a:extLst>
              </a:tr>
              <a:tr h="478862">
                <a:tc>
                  <a:txBody>
                    <a:bodyPr/>
                    <a:lstStyle/>
                    <a:p>
                      <a:pPr algn="ctr"/>
                      <a:r>
                        <a:rPr lang="es-ES" sz="1000" b="0" dirty="0">
                          <a:latin typeface="Century Gothic" panose="020B0502020202020204" pitchFamily="34" charset="0"/>
                        </a:rPr>
                        <a:t>10:30-11:00</a:t>
                      </a:r>
                      <a:endParaRPr lang="es-MX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FDB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s-ES_tradnl" sz="1000" dirty="0">
                          <a:latin typeface="Century Gothic" panose="020B0502020202020204" pitchFamily="34" charset="0"/>
                        </a:rPr>
                        <a:t>R E C E S O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F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8767000"/>
                  </a:ext>
                </a:extLst>
              </a:tr>
              <a:tr h="544085">
                <a:tc>
                  <a:txBody>
                    <a:bodyPr/>
                    <a:lstStyle/>
                    <a:p>
                      <a:pPr algn="ctr"/>
                      <a:r>
                        <a:rPr lang="es-ES" sz="1000" b="0" dirty="0">
                          <a:latin typeface="Century Gothic" panose="020B0502020202020204" pitchFamily="34" charset="0"/>
                        </a:rPr>
                        <a:t>11:00-1130</a:t>
                      </a:r>
                      <a:endParaRPr lang="es-MX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000" dirty="0">
                          <a:latin typeface="Century Gothic" panose="020B0502020202020204" pitchFamily="34" charset="0"/>
                        </a:rPr>
                        <a:t>Inventa una adivinanza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000" b="1" dirty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000" b="1" dirty="0">
                          <a:latin typeface="Century Gothic" panose="020B0502020202020204" pitchFamily="34" charset="0"/>
                        </a:rPr>
                        <a:t>Educación Física</a:t>
                      </a:r>
                    </a:p>
                    <a:p>
                      <a:pPr algn="ctr"/>
                      <a:endParaRPr lang="es-ES_tradnl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_tradnl" sz="1000" baseline="0" dirty="0">
                          <a:latin typeface="Century Gothic" panose="020B0502020202020204" pitchFamily="34" charset="0"/>
                        </a:rPr>
                        <a:t>Retahílas y trabalenguas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00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_tradnl" sz="1000" b="1" dirty="0">
                          <a:latin typeface="Century Gothic" panose="020B0502020202020204" pitchFamily="34" charset="0"/>
                        </a:rPr>
                        <a:t>Música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s-ES_tradnl" sz="1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066395"/>
                  </a:ext>
                </a:extLst>
              </a:tr>
              <a:tr h="478862">
                <a:tc>
                  <a:txBody>
                    <a:bodyPr/>
                    <a:lstStyle/>
                    <a:p>
                      <a:pPr algn="ctr"/>
                      <a:r>
                        <a:rPr lang="es-ES" sz="1000" b="0" dirty="0">
                          <a:latin typeface="Century Gothic" panose="020B0502020202020204" pitchFamily="34" charset="0"/>
                        </a:rPr>
                        <a:t>11:30-12:00</a:t>
                      </a:r>
                      <a:endParaRPr lang="es-MX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ES_tradnl" sz="10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000" dirty="0">
                          <a:latin typeface="Century Gothic" panose="020B0502020202020204" pitchFamily="34" charset="0"/>
                        </a:rPr>
                        <a:t>Juego interactivo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000" dirty="0">
                          <a:latin typeface="Century Gothic" panose="020B0502020202020204" pitchFamily="34" charset="0"/>
                        </a:rPr>
                        <a:t>Reflexión de lo aprendido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0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756333"/>
                  </a:ext>
                </a:extLst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2572449" y="388582"/>
            <a:ext cx="409919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cap="none" spc="0" dirty="0">
                <a:ln w="0"/>
                <a:solidFill>
                  <a:schemeClr val="tx1"/>
                </a:solidFill>
                <a:latin typeface="AG180Days" panose="02000603000000000000" pitchFamily="2" charset="0"/>
                <a:ea typeface="AG180Days" panose="02000603000000000000" pitchFamily="2" charset="0"/>
              </a:rPr>
              <a:t>Cronograma de Actividades</a:t>
            </a:r>
          </a:p>
        </p:txBody>
      </p:sp>
    </p:spTree>
    <p:extLst>
      <p:ext uri="{BB962C8B-B14F-4D97-AF65-F5344CB8AC3E}">
        <p14:creationId xmlns:p14="http://schemas.microsoft.com/office/powerpoint/2010/main" val="2205828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97;p3">
            <a:extLst>
              <a:ext uri="{FF2B5EF4-FFF2-40B4-BE49-F238E27FC236}">
                <a16:creationId xmlns:a16="http://schemas.microsoft.com/office/drawing/2014/main" id="{A0B153AF-3B0C-2A55-08F8-3CF25D2C3E80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t="16471"/>
          <a:stretch/>
        </p:blipFill>
        <p:spPr>
          <a:xfrm rot="5400000">
            <a:off x="1144129" y="-1141872"/>
            <a:ext cx="6858000" cy="914174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Elipse 5">
            <a:extLst>
              <a:ext uri="{FF2B5EF4-FFF2-40B4-BE49-F238E27FC236}">
                <a16:creationId xmlns:a16="http://schemas.microsoft.com/office/drawing/2014/main" id="{C35F6E6B-7900-1D93-BF39-5DC609FC4335}"/>
              </a:ext>
            </a:extLst>
          </p:cNvPr>
          <p:cNvSpPr/>
          <p:nvPr/>
        </p:nvSpPr>
        <p:spPr>
          <a:xfrm>
            <a:off x="87705" y="39341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106A0AC3-F0CA-EEBE-C3FE-C81C2391792D}"/>
              </a:ext>
            </a:extLst>
          </p:cNvPr>
          <p:cNvSpPr/>
          <p:nvPr/>
        </p:nvSpPr>
        <p:spPr>
          <a:xfrm>
            <a:off x="374068" y="39341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687F7953-0AA2-9038-9DA4-68CE7A5E40A4}"/>
              </a:ext>
            </a:extLst>
          </p:cNvPr>
          <p:cNvSpPr/>
          <p:nvPr/>
        </p:nvSpPr>
        <p:spPr>
          <a:xfrm>
            <a:off x="666638" y="39341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B0E7105C-B7C2-B992-FA2A-131400023CC3}"/>
              </a:ext>
            </a:extLst>
          </p:cNvPr>
          <p:cNvSpPr/>
          <p:nvPr/>
        </p:nvSpPr>
        <p:spPr>
          <a:xfrm>
            <a:off x="955941" y="39341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42757CCA-F638-48E3-84CC-097C5C622FAC}"/>
              </a:ext>
            </a:extLst>
          </p:cNvPr>
          <p:cNvSpPr/>
          <p:nvPr/>
        </p:nvSpPr>
        <p:spPr>
          <a:xfrm>
            <a:off x="1239312" y="39341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E71B601A-B78A-1955-B8DC-2F3027AA72C1}"/>
              </a:ext>
            </a:extLst>
          </p:cNvPr>
          <p:cNvSpPr/>
          <p:nvPr/>
        </p:nvSpPr>
        <p:spPr>
          <a:xfrm>
            <a:off x="1522684" y="39341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C5113F03-BB3D-CC13-069F-C8C30A107E77}"/>
              </a:ext>
            </a:extLst>
          </p:cNvPr>
          <p:cNvSpPr/>
          <p:nvPr/>
        </p:nvSpPr>
        <p:spPr>
          <a:xfrm>
            <a:off x="1764053" y="39341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A7EF89F4-0340-A90C-F90E-42DBB0FA9D2D}"/>
              </a:ext>
            </a:extLst>
          </p:cNvPr>
          <p:cNvSpPr/>
          <p:nvPr/>
        </p:nvSpPr>
        <p:spPr>
          <a:xfrm>
            <a:off x="2050416" y="39341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A0719D35-B8F1-1031-6F70-D3B4838AEFA0}"/>
              </a:ext>
            </a:extLst>
          </p:cNvPr>
          <p:cNvSpPr/>
          <p:nvPr/>
        </p:nvSpPr>
        <p:spPr>
          <a:xfrm>
            <a:off x="2342987" y="39341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487B2054-4A90-120C-6F9E-076C6CDB0FF7}"/>
              </a:ext>
            </a:extLst>
          </p:cNvPr>
          <p:cNvSpPr/>
          <p:nvPr/>
        </p:nvSpPr>
        <p:spPr>
          <a:xfrm>
            <a:off x="2632290" y="39341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D14C0376-2AE2-9D38-1749-EB6E5A3648CF}"/>
              </a:ext>
            </a:extLst>
          </p:cNvPr>
          <p:cNvSpPr/>
          <p:nvPr/>
        </p:nvSpPr>
        <p:spPr>
          <a:xfrm>
            <a:off x="2915661" y="39341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0E794E56-7D56-C12D-2A1C-E5E1BA85D009}"/>
              </a:ext>
            </a:extLst>
          </p:cNvPr>
          <p:cNvSpPr/>
          <p:nvPr/>
        </p:nvSpPr>
        <p:spPr>
          <a:xfrm>
            <a:off x="3199032" y="39341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08BCB289-8BD9-0361-8B5D-41ACCF4D5E99}"/>
              </a:ext>
            </a:extLst>
          </p:cNvPr>
          <p:cNvSpPr/>
          <p:nvPr/>
        </p:nvSpPr>
        <p:spPr>
          <a:xfrm>
            <a:off x="3450508" y="39341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EC458DB3-EE37-FE4C-1F7B-A0DC2711C8F9}"/>
              </a:ext>
            </a:extLst>
          </p:cNvPr>
          <p:cNvSpPr/>
          <p:nvPr/>
        </p:nvSpPr>
        <p:spPr>
          <a:xfrm>
            <a:off x="3736871" y="39341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99130A55-21D9-3F7D-C2FE-6D90180B2F9B}"/>
              </a:ext>
            </a:extLst>
          </p:cNvPr>
          <p:cNvSpPr/>
          <p:nvPr/>
        </p:nvSpPr>
        <p:spPr>
          <a:xfrm>
            <a:off x="4029442" y="39341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CE2BCCF4-31DA-C93B-F0FC-37B4DA77F759}"/>
              </a:ext>
            </a:extLst>
          </p:cNvPr>
          <p:cNvSpPr/>
          <p:nvPr/>
        </p:nvSpPr>
        <p:spPr>
          <a:xfrm>
            <a:off x="4318745" y="39341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60875BC6-3E8B-4E7C-8C93-4D99C02693C7}"/>
              </a:ext>
            </a:extLst>
          </p:cNvPr>
          <p:cNvSpPr/>
          <p:nvPr/>
        </p:nvSpPr>
        <p:spPr>
          <a:xfrm>
            <a:off x="4602116" y="39341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47D318A9-1847-1A28-6231-4E4C2B1DF74A}"/>
              </a:ext>
            </a:extLst>
          </p:cNvPr>
          <p:cNvSpPr/>
          <p:nvPr/>
        </p:nvSpPr>
        <p:spPr>
          <a:xfrm>
            <a:off x="4856705" y="35626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3D9982D4-E45F-E0F8-6430-50D966D1DC1B}"/>
              </a:ext>
            </a:extLst>
          </p:cNvPr>
          <p:cNvSpPr/>
          <p:nvPr/>
        </p:nvSpPr>
        <p:spPr>
          <a:xfrm>
            <a:off x="5143068" y="35626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D3C6F3BC-A6BC-DECC-D8AF-79BAA4C03E18}"/>
              </a:ext>
            </a:extLst>
          </p:cNvPr>
          <p:cNvSpPr/>
          <p:nvPr/>
        </p:nvSpPr>
        <p:spPr>
          <a:xfrm>
            <a:off x="5435638" y="35626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6" name="Elipse 25">
            <a:extLst>
              <a:ext uri="{FF2B5EF4-FFF2-40B4-BE49-F238E27FC236}">
                <a16:creationId xmlns:a16="http://schemas.microsoft.com/office/drawing/2014/main" id="{B06FF201-ADB3-D454-8D90-2604AD4B7219}"/>
              </a:ext>
            </a:extLst>
          </p:cNvPr>
          <p:cNvSpPr/>
          <p:nvPr/>
        </p:nvSpPr>
        <p:spPr>
          <a:xfrm>
            <a:off x="5724941" y="35626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7" name="Elipse 26">
            <a:extLst>
              <a:ext uri="{FF2B5EF4-FFF2-40B4-BE49-F238E27FC236}">
                <a16:creationId xmlns:a16="http://schemas.microsoft.com/office/drawing/2014/main" id="{ECE41422-39A1-45A1-8C82-F469F41ECC5E}"/>
              </a:ext>
            </a:extLst>
          </p:cNvPr>
          <p:cNvSpPr/>
          <p:nvPr/>
        </p:nvSpPr>
        <p:spPr>
          <a:xfrm>
            <a:off x="6008312" y="35626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8" name="Elipse 27">
            <a:extLst>
              <a:ext uri="{FF2B5EF4-FFF2-40B4-BE49-F238E27FC236}">
                <a16:creationId xmlns:a16="http://schemas.microsoft.com/office/drawing/2014/main" id="{0B93D043-34CB-472E-1F65-728123FB5181}"/>
              </a:ext>
            </a:extLst>
          </p:cNvPr>
          <p:cNvSpPr/>
          <p:nvPr/>
        </p:nvSpPr>
        <p:spPr>
          <a:xfrm>
            <a:off x="6291684" y="35626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9" name="Elipse 28">
            <a:extLst>
              <a:ext uri="{FF2B5EF4-FFF2-40B4-BE49-F238E27FC236}">
                <a16:creationId xmlns:a16="http://schemas.microsoft.com/office/drawing/2014/main" id="{8DFA5F86-5A6E-C55E-4085-2BA4EAAEF402}"/>
              </a:ext>
            </a:extLst>
          </p:cNvPr>
          <p:cNvSpPr/>
          <p:nvPr/>
        </p:nvSpPr>
        <p:spPr>
          <a:xfrm>
            <a:off x="6533053" y="35626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0" name="Elipse 29">
            <a:extLst>
              <a:ext uri="{FF2B5EF4-FFF2-40B4-BE49-F238E27FC236}">
                <a16:creationId xmlns:a16="http://schemas.microsoft.com/office/drawing/2014/main" id="{97A6990B-AD10-82B9-E6B2-0BAFD3835EE7}"/>
              </a:ext>
            </a:extLst>
          </p:cNvPr>
          <p:cNvSpPr/>
          <p:nvPr/>
        </p:nvSpPr>
        <p:spPr>
          <a:xfrm>
            <a:off x="6819416" y="35626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E05E3107-62B3-AD26-F7AA-598E938EA20D}"/>
              </a:ext>
            </a:extLst>
          </p:cNvPr>
          <p:cNvSpPr/>
          <p:nvPr/>
        </p:nvSpPr>
        <p:spPr>
          <a:xfrm>
            <a:off x="7111987" y="35626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D7C49F1D-CFD0-9F4C-3C46-B0946EA1B5D1}"/>
              </a:ext>
            </a:extLst>
          </p:cNvPr>
          <p:cNvSpPr/>
          <p:nvPr/>
        </p:nvSpPr>
        <p:spPr>
          <a:xfrm>
            <a:off x="7401290" y="35626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706A3899-A3CD-84EA-A7BB-694D4456DBF7}"/>
              </a:ext>
            </a:extLst>
          </p:cNvPr>
          <p:cNvSpPr/>
          <p:nvPr/>
        </p:nvSpPr>
        <p:spPr>
          <a:xfrm>
            <a:off x="7684661" y="35626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4" name="Elipse 33">
            <a:extLst>
              <a:ext uri="{FF2B5EF4-FFF2-40B4-BE49-F238E27FC236}">
                <a16:creationId xmlns:a16="http://schemas.microsoft.com/office/drawing/2014/main" id="{35526C38-327B-B4F5-B2FB-CF60E1CCDDFB}"/>
              </a:ext>
            </a:extLst>
          </p:cNvPr>
          <p:cNvSpPr/>
          <p:nvPr/>
        </p:nvSpPr>
        <p:spPr>
          <a:xfrm>
            <a:off x="7968032" y="35626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5D6F4038-D253-2294-445D-8D90B41424B4}"/>
              </a:ext>
            </a:extLst>
          </p:cNvPr>
          <p:cNvSpPr/>
          <p:nvPr/>
        </p:nvSpPr>
        <p:spPr>
          <a:xfrm>
            <a:off x="8219508" y="35626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6" name="Elipse 35">
            <a:extLst>
              <a:ext uri="{FF2B5EF4-FFF2-40B4-BE49-F238E27FC236}">
                <a16:creationId xmlns:a16="http://schemas.microsoft.com/office/drawing/2014/main" id="{25D641EB-3691-6D96-F9DE-5FE19CFDDF28}"/>
              </a:ext>
            </a:extLst>
          </p:cNvPr>
          <p:cNvSpPr/>
          <p:nvPr/>
        </p:nvSpPr>
        <p:spPr>
          <a:xfrm>
            <a:off x="8505871" y="35626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7" name="Elipse 36">
            <a:extLst>
              <a:ext uri="{FF2B5EF4-FFF2-40B4-BE49-F238E27FC236}">
                <a16:creationId xmlns:a16="http://schemas.microsoft.com/office/drawing/2014/main" id="{0B7C8FB7-5A0C-C440-B992-D6D0FBEEBC31}"/>
              </a:ext>
            </a:extLst>
          </p:cNvPr>
          <p:cNvSpPr/>
          <p:nvPr/>
        </p:nvSpPr>
        <p:spPr>
          <a:xfrm>
            <a:off x="8798442" y="35626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8" name="Elipse 37">
            <a:extLst>
              <a:ext uri="{FF2B5EF4-FFF2-40B4-BE49-F238E27FC236}">
                <a16:creationId xmlns:a16="http://schemas.microsoft.com/office/drawing/2014/main" id="{E81F728E-1671-970F-C634-E4CB44309F47}"/>
              </a:ext>
            </a:extLst>
          </p:cNvPr>
          <p:cNvSpPr/>
          <p:nvPr/>
        </p:nvSpPr>
        <p:spPr>
          <a:xfrm>
            <a:off x="117444" y="6648288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9" name="Elipse 38">
            <a:extLst>
              <a:ext uri="{FF2B5EF4-FFF2-40B4-BE49-F238E27FC236}">
                <a16:creationId xmlns:a16="http://schemas.microsoft.com/office/drawing/2014/main" id="{37D678D0-AFCD-000F-9D5B-B63FEEFA2519}"/>
              </a:ext>
            </a:extLst>
          </p:cNvPr>
          <p:cNvSpPr/>
          <p:nvPr/>
        </p:nvSpPr>
        <p:spPr>
          <a:xfrm>
            <a:off x="403807" y="6648288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0" name="Elipse 39">
            <a:extLst>
              <a:ext uri="{FF2B5EF4-FFF2-40B4-BE49-F238E27FC236}">
                <a16:creationId xmlns:a16="http://schemas.microsoft.com/office/drawing/2014/main" id="{78CAF009-4213-60BD-C071-F7664B154958}"/>
              </a:ext>
            </a:extLst>
          </p:cNvPr>
          <p:cNvSpPr/>
          <p:nvPr/>
        </p:nvSpPr>
        <p:spPr>
          <a:xfrm>
            <a:off x="696377" y="6648288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1" name="Elipse 40">
            <a:extLst>
              <a:ext uri="{FF2B5EF4-FFF2-40B4-BE49-F238E27FC236}">
                <a16:creationId xmlns:a16="http://schemas.microsoft.com/office/drawing/2014/main" id="{E9EF6839-EC2B-9118-351D-6B78757A9DE3}"/>
              </a:ext>
            </a:extLst>
          </p:cNvPr>
          <p:cNvSpPr/>
          <p:nvPr/>
        </p:nvSpPr>
        <p:spPr>
          <a:xfrm>
            <a:off x="985680" y="6648288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B69D8871-D525-4446-55FA-16931B87D611}"/>
              </a:ext>
            </a:extLst>
          </p:cNvPr>
          <p:cNvSpPr/>
          <p:nvPr/>
        </p:nvSpPr>
        <p:spPr>
          <a:xfrm>
            <a:off x="1269051" y="6648288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0E776764-7F6C-7A49-12A0-229714267F94}"/>
              </a:ext>
            </a:extLst>
          </p:cNvPr>
          <p:cNvSpPr/>
          <p:nvPr/>
        </p:nvSpPr>
        <p:spPr>
          <a:xfrm>
            <a:off x="1552423" y="6648288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8D59BEF8-4A25-114C-AC54-0389515BECB8}"/>
              </a:ext>
            </a:extLst>
          </p:cNvPr>
          <p:cNvSpPr/>
          <p:nvPr/>
        </p:nvSpPr>
        <p:spPr>
          <a:xfrm>
            <a:off x="1793792" y="6648288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5" name="Elipse 44">
            <a:extLst>
              <a:ext uri="{FF2B5EF4-FFF2-40B4-BE49-F238E27FC236}">
                <a16:creationId xmlns:a16="http://schemas.microsoft.com/office/drawing/2014/main" id="{AAD670C2-8BCF-B0BE-5FE4-95E8D45DD3D9}"/>
              </a:ext>
            </a:extLst>
          </p:cNvPr>
          <p:cNvSpPr/>
          <p:nvPr/>
        </p:nvSpPr>
        <p:spPr>
          <a:xfrm>
            <a:off x="2080155" y="6648288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6" name="Elipse 45">
            <a:extLst>
              <a:ext uri="{FF2B5EF4-FFF2-40B4-BE49-F238E27FC236}">
                <a16:creationId xmlns:a16="http://schemas.microsoft.com/office/drawing/2014/main" id="{DBE6E93D-1097-4283-D152-F3B4793B1DAB}"/>
              </a:ext>
            </a:extLst>
          </p:cNvPr>
          <p:cNvSpPr/>
          <p:nvPr/>
        </p:nvSpPr>
        <p:spPr>
          <a:xfrm>
            <a:off x="2372726" y="6648288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7" name="Elipse 46">
            <a:extLst>
              <a:ext uri="{FF2B5EF4-FFF2-40B4-BE49-F238E27FC236}">
                <a16:creationId xmlns:a16="http://schemas.microsoft.com/office/drawing/2014/main" id="{095783A1-F95A-4AC6-DCE3-C15666541E33}"/>
              </a:ext>
            </a:extLst>
          </p:cNvPr>
          <p:cNvSpPr/>
          <p:nvPr/>
        </p:nvSpPr>
        <p:spPr>
          <a:xfrm>
            <a:off x="2662029" y="6648288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8" name="Elipse 47">
            <a:extLst>
              <a:ext uri="{FF2B5EF4-FFF2-40B4-BE49-F238E27FC236}">
                <a16:creationId xmlns:a16="http://schemas.microsoft.com/office/drawing/2014/main" id="{528A0C66-1BC2-E7CF-C3C4-D802E87F6025}"/>
              </a:ext>
            </a:extLst>
          </p:cNvPr>
          <p:cNvSpPr/>
          <p:nvPr/>
        </p:nvSpPr>
        <p:spPr>
          <a:xfrm>
            <a:off x="2945400" y="6648288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9" name="Elipse 48">
            <a:extLst>
              <a:ext uri="{FF2B5EF4-FFF2-40B4-BE49-F238E27FC236}">
                <a16:creationId xmlns:a16="http://schemas.microsoft.com/office/drawing/2014/main" id="{50E93B30-B814-9736-F83F-DE54A0AC1EDB}"/>
              </a:ext>
            </a:extLst>
          </p:cNvPr>
          <p:cNvSpPr/>
          <p:nvPr/>
        </p:nvSpPr>
        <p:spPr>
          <a:xfrm>
            <a:off x="3228771" y="6648288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0" name="Elipse 49">
            <a:extLst>
              <a:ext uri="{FF2B5EF4-FFF2-40B4-BE49-F238E27FC236}">
                <a16:creationId xmlns:a16="http://schemas.microsoft.com/office/drawing/2014/main" id="{3AB316FD-86EA-AA86-7089-9F7DF6701868}"/>
              </a:ext>
            </a:extLst>
          </p:cNvPr>
          <p:cNvSpPr/>
          <p:nvPr/>
        </p:nvSpPr>
        <p:spPr>
          <a:xfrm>
            <a:off x="3480247" y="6648288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1" name="Elipse 50">
            <a:extLst>
              <a:ext uri="{FF2B5EF4-FFF2-40B4-BE49-F238E27FC236}">
                <a16:creationId xmlns:a16="http://schemas.microsoft.com/office/drawing/2014/main" id="{A9EAF47B-5458-9D5A-9D4B-12FDF7BD6E7D}"/>
              </a:ext>
            </a:extLst>
          </p:cNvPr>
          <p:cNvSpPr/>
          <p:nvPr/>
        </p:nvSpPr>
        <p:spPr>
          <a:xfrm>
            <a:off x="3766610" y="6648288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2" name="Elipse 51">
            <a:extLst>
              <a:ext uri="{FF2B5EF4-FFF2-40B4-BE49-F238E27FC236}">
                <a16:creationId xmlns:a16="http://schemas.microsoft.com/office/drawing/2014/main" id="{ADB246C0-6F07-6C93-607E-1267752A5C67}"/>
              </a:ext>
            </a:extLst>
          </p:cNvPr>
          <p:cNvSpPr/>
          <p:nvPr/>
        </p:nvSpPr>
        <p:spPr>
          <a:xfrm>
            <a:off x="4059181" y="6648288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3" name="Elipse 52">
            <a:extLst>
              <a:ext uri="{FF2B5EF4-FFF2-40B4-BE49-F238E27FC236}">
                <a16:creationId xmlns:a16="http://schemas.microsoft.com/office/drawing/2014/main" id="{4347658D-AE11-7061-9E00-D1F4DA1304D0}"/>
              </a:ext>
            </a:extLst>
          </p:cNvPr>
          <p:cNvSpPr/>
          <p:nvPr/>
        </p:nvSpPr>
        <p:spPr>
          <a:xfrm>
            <a:off x="4348484" y="6648288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4" name="Elipse 53">
            <a:extLst>
              <a:ext uri="{FF2B5EF4-FFF2-40B4-BE49-F238E27FC236}">
                <a16:creationId xmlns:a16="http://schemas.microsoft.com/office/drawing/2014/main" id="{EC498DA0-E620-E2DB-C5A9-358CAE77F19E}"/>
              </a:ext>
            </a:extLst>
          </p:cNvPr>
          <p:cNvSpPr/>
          <p:nvPr/>
        </p:nvSpPr>
        <p:spPr>
          <a:xfrm>
            <a:off x="4631855" y="6648288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5" name="Elipse 54">
            <a:extLst>
              <a:ext uri="{FF2B5EF4-FFF2-40B4-BE49-F238E27FC236}">
                <a16:creationId xmlns:a16="http://schemas.microsoft.com/office/drawing/2014/main" id="{0C1ED964-9B49-A392-D3D5-7A124D27D57D}"/>
              </a:ext>
            </a:extLst>
          </p:cNvPr>
          <p:cNvSpPr/>
          <p:nvPr/>
        </p:nvSpPr>
        <p:spPr>
          <a:xfrm>
            <a:off x="4886444" y="6644573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6" name="Elipse 55">
            <a:extLst>
              <a:ext uri="{FF2B5EF4-FFF2-40B4-BE49-F238E27FC236}">
                <a16:creationId xmlns:a16="http://schemas.microsoft.com/office/drawing/2014/main" id="{E64B3BED-A55B-CF6C-AA75-FE22C7A171A8}"/>
              </a:ext>
            </a:extLst>
          </p:cNvPr>
          <p:cNvSpPr/>
          <p:nvPr/>
        </p:nvSpPr>
        <p:spPr>
          <a:xfrm>
            <a:off x="5172807" y="6644573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7" name="Elipse 56">
            <a:extLst>
              <a:ext uri="{FF2B5EF4-FFF2-40B4-BE49-F238E27FC236}">
                <a16:creationId xmlns:a16="http://schemas.microsoft.com/office/drawing/2014/main" id="{F45A530B-1DBF-45A3-3F2C-7B1D21B64697}"/>
              </a:ext>
            </a:extLst>
          </p:cNvPr>
          <p:cNvSpPr/>
          <p:nvPr/>
        </p:nvSpPr>
        <p:spPr>
          <a:xfrm>
            <a:off x="5465377" y="6644573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8" name="Elipse 57">
            <a:extLst>
              <a:ext uri="{FF2B5EF4-FFF2-40B4-BE49-F238E27FC236}">
                <a16:creationId xmlns:a16="http://schemas.microsoft.com/office/drawing/2014/main" id="{6C1C2F86-22D6-C754-25C3-FACBE5B73D98}"/>
              </a:ext>
            </a:extLst>
          </p:cNvPr>
          <p:cNvSpPr/>
          <p:nvPr/>
        </p:nvSpPr>
        <p:spPr>
          <a:xfrm>
            <a:off x="5754680" y="6644573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9" name="Elipse 58">
            <a:extLst>
              <a:ext uri="{FF2B5EF4-FFF2-40B4-BE49-F238E27FC236}">
                <a16:creationId xmlns:a16="http://schemas.microsoft.com/office/drawing/2014/main" id="{7CDC2A7D-BCBB-28DF-64EB-2EF10617FAF5}"/>
              </a:ext>
            </a:extLst>
          </p:cNvPr>
          <p:cNvSpPr/>
          <p:nvPr/>
        </p:nvSpPr>
        <p:spPr>
          <a:xfrm>
            <a:off x="6038051" y="6644573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0" name="Elipse 59">
            <a:extLst>
              <a:ext uri="{FF2B5EF4-FFF2-40B4-BE49-F238E27FC236}">
                <a16:creationId xmlns:a16="http://schemas.microsoft.com/office/drawing/2014/main" id="{6FE9AB41-52F8-F7CC-6C4F-24FA4529A1A6}"/>
              </a:ext>
            </a:extLst>
          </p:cNvPr>
          <p:cNvSpPr/>
          <p:nvPr/>
        </p:nvSpPr>
        <p:spPr>
          <a:xfrm>
            <a:off x="6321423" y="6644573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1" name="Elipse 60">
            <a:extLst>
              <a:ext uri="{FF2B5EF4-FFF2-40B4-BE49-F238E27FC236}">
                <a16:creationId xmlns:a16="http://schemas.microsoft.com/office/drawing/2014/main" id="{6AA309C7-532F-D0B0-7EC0-9B5B0E005B77}"/>
              </a:ext>
            </a:extLst>
          </p:cNvPr>
          <p:cNvSpPr/>
          <p:nvPr/>
        </p:nvSpPr>
        <p:spPr>
          <a:xfrm>
            <a:off x="6562792" y="6644573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2" name="Elipse 61">
            <a:extLst>
              <a:ext uri="{FF2B5EF4-FFF2-40B4-BE49-F238E27FC236}">
                <a16:creationId xmlns:a16="http://schemas.microsoft.com/office/drawing/2014/main" id="{7BCE2C3C-412E-BC9C-1A7C-67371D6E756D}"/>
              </a:ext>
            </a:extLst>
          </p:cNvPr>
          <p:cNvSpPr/>
          <p:nvPr/>
        </p:nvSpPr>
        <p:spPr>
          <a:xfrm>
            <a:off x="6849155" y="6644573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3" name="Elipse 62">
            <a:extLst>
              <a:ext uri="{FF2B5EF4-FFF2-40B4-BE49-F238E27FC236}">
                <a16:creationId xmlns:a16="http://schemas.microsoft.com/office/drawing/2014/main" id="{729A113B-81A2-B635-43BB-C06EF75CD268}"/>
              </a:ext>
            </a:extLst>
          </p:cNvPr>
          <p:cNvSpPr/>
          <p:nvPr/>
        </p:nvSpPr>
        <p:spPr>
          <a:xfrm>
            <a:off x="7141726" y="6644573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4" name="Elipse 63">
            <a:extLst>
              <a:ext uri="{FF2B5EF4-FFF2-40B4-BE49-F238E27FC236}">
                <a16:creationId xmlns:a16="http://schemas.microsoft.com/office/drawing/2014/main" id="{AF8F4FB0-D87D-7CFF-A0FD-1E2646FC2933}"/>
              </a:ext>
            </a:extLst>
          </p:cNvPr>
          <p:cNvSpPr/>
          <p:nvPr/>
        </p:nvSpPr>
        <p:spPr>
          <a:xfrm>
            <a:off x="7431029" y="6644573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5" name="Elipse 64">
            <a:extLst>
              <a:ext uri="{FF2B5EF4-FFF2-40B4-BE49-F238E27FC236}">
                <a16:creationId xmlns:a16="http://schemas.microsoft.com/office/drawing/2014/main" id="{654C555D-EFD3-F771-7B6C-6152A988EAED}"/>
              </a:ext>
            </a:extLst>
          </p:cNvPr>
          <p:cNvSpPr/>
          <p:nvPr/>
        </p:nvSpPr>
        <p:spPr>
          <a:xfrm>
            <a:off x="7714400" y="6644573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6" name="Elipse 65">
            <a:extLst>
              <a:ext uri="{FF2B5EF4-FFF2-40B4-BE49-F238E27FC236}">
                <a16:creationId xmlns:a16="http://schemas.microsoft.com/office/drawing/2014/main" id="{8053EAA8-4FFE-9042-AE24-D336B8ACE74F}"/>
              </a:ext>
            </a:extLst>
          </p:cNvPr>
          <p:cNvSpPr/>
          <p:nvPr/>
        </p:nvSpPr>
        <p:spPr>
          <a:xfrm>
            <a:off x="7997771" y="6644573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7" name="Elipse 66">
            <a:extLst>
              <a:ext uri="{FF2B5EF4-FFF2-40B4-BE49-F238E27FC236}">
                <a16:creationId xmlns:a16="http://schemas.microsoft.com/office/drawing/2014/main" id="{A28AB456-6E25-42F5-DE76-EA9C46CDCC49}"/>
              </a:ext>
            </a:extLst>
          </p:cNvPr>
          <p:cNvSpPr/>
          <p:nvPr/>
        </p:nvSpPr>
        <p:spPr>
          <a:xfrm>
            <a:off x="8249247" y="6644573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8" name="Elipse 67">
            <a:extLst>
              <a:ext uri="{FF2B5EF4-FFF2-40B4-BE49-F238E27FC236}">
                <a16:creationId xmlns:a16="http://schemas.microsoft.com/office/drawing/2014/main" id="{34A114D8-5D76-6413-E610-B1A7C4AF413E}"/>
              </a:ext>
            </a:extLst>
          </p:cNvPr>
          <p:cNvSpPr/>
          <p:nvPr/>
        </p:nvSpPr>
        <p:spPr>
          <a:xfrm>
            <a:off x="8535610" y="6644573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9" name="Elipse 68">
            <a:extLst>
              <a:ext uri="{FF2B5EF4-FFF2-40B4-BE49-F238E27FC236}">
                <a16:creationId xmlns:a16="http://schemas.microsoft.com/office/drawing/2014/main" id="{07002908-2E1C-12E3-29C8-1DE4C6E982BA}"/>
              </a:ext>
            </a:extLst>
          </p:cNvPr>
          <p:cNvSpPr/>
          <p:nvPr/>
        </p:nvSpPr>
        <p:spPr>
          <a:xfrm>
            <a:off x="8828181" y="6644573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40789587-EBA1-6CFD-65E6-7D8E25ABDE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192238"/>
              </p:ext>
            </p:extLst>
          </p:nvPr>
        </p:nvGraphicFramePr>
        <p:xfrm>
          <a:off x="220922" y="624946"/>
          <a:ext cx="8775551" cy="326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2304">
                  <a:extLst>
                    <a:ext uri="{9D8B030D-6E8A-4147-A177-3AD203B41FA5}">
                      <a16:colId xmlns:a16="http://schemas.microsoft.com/office/drawing/2014/main" val="2020429146"/>
                    </a:ext>
                  </a:extLst>
                </a:gridCol>
                <a:gridCol w="5874097">
                  <a:extLst>
                    <a:ext uri="{9D8B030D-6E8A-4147-A177-3AD203B41FA5}">
                      <a16:colId xmlns:a16="http://schemas.microsoft.com/office/drawing/2014/main" val="1146154648"/>
                    </a:ext>
                  </a:extLst>
                </a:gridCol>
                <a:gridCol w="1709150">
                  <a:extLst>
                    <a:ext uri="{9D8B030D-6E8A-4147-A177-3AD203B41FA5}">
                      <a16:colId xmlns:a16="http://schemas.microsoft.com/office/drawing/2014/main" val="327606568"/>
                    </a:ext>
                  </a:extLst>
                </a:gridCol>
              </a:tblGrid>
              <a:tr h="207596">
                <a:tc gridSpan="3">
                  <a:txBody>
                    <a:bodyPr/>
                    <a:lstStyle/>
                    <a:p>
                      <a:pPr algn="ctr"/>
                      <a:r>
                        <a:rPr lang="es-MX" sz="14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FASE 1: PLANIFICACIÓN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FFC">
                        <a:alpha val="7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946971"/>
                  </a:ext>
                </a:extLst>
              </a:tr>
              <a:tr h="353744">
                <a:tc rowSpan="2">
                  <a:txBody>
                    <a:bodyPr/>
                    <a:lstStyle/>
                    <a:p>
                      <a:pPr algn="ctr"/>
                      <a:r>
                        <a:rPr lang="es-MX" sz="1000" b="1" dirty="0">
                          <a:latin typeface="Century Gothic" panose="020B0502020202020204" pitchFamily="34" charset="0"/>
                        </a:rPr>
                        <a:t>IDENTIFICACIÓN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D5">
                        <a:alpha val="7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buFont typeface="Century Gothic" panose="020B0502020202020204" pitchFamily="34" charset="0"/>
                        <a:buNone/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Lunes 11</a:t>
                      </a:r>
                    </a:p>
                    <a:p>
                      <a:pPr marL="171450" indent="-171450">
                        <a:buFont typeface="Century Gothic" panose="020B0502020202020204" pitchFamily="34" charset="0"/>
                        <a:buChar char="♥"/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Responde cuestionamientos sobre diversos juegos orales ¿saben que es un chiste? ¿conocen algún trabalenguas? ¿sabes que es una adivinanza? ¿Cuál adivinanza conoces? </a:t>
                      </a:r>
                    </a:p>
                    <a:p>
                      <a:pPr marL="171450" indent="-171450">
                        <a:buFont typeface="Century Gothic" panose="020B0502020202020204" pitchFamily="34" charset="0"/>
                        <a:buChar char="♥"/>
                      </a:pPr>
                      <a:endParaRPr lang="es-ES" sz="1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Recursos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DDDC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27121"/>
                  </a:ext>
                </a:extLst>
              </a:tr>
              <a:tr h="107156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171450" indent="-171450" algn="l">
                        <a:buFont typeface="Century Gothic" panose="020B0502020202020204" pitchFamily="34" charset="0"/>
                        <a:buChar char="♥"/>
                      </a:pPr>
                      <a:r>
                        <a:rPr lang="es-MX" sz="12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Imágenes </a:t>
                      </a:r>
                    </a:p>
                    <a:p>
                      <a:pPr marL="171450" indent="-171450" algn="l">
                        <a:buFont typeface="Century Gothic" panose="020B0502020202020204" pitchFamily="34" charset="0"/>
                        <a:buChar char="♥"/>
                      </a:pPr>
                      <a:r>
                        <a:rPr lang="es-MX" sz="12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Adivinanzas </a:t>
                      </a:r>
                    </a:p>
                    <a:p>
                      <a:pPr marL="171450" indent="-171450" algn="l">
                        <a:buFont typeface="Century Gothic" panose="020B0502020202020204" pitchFamily="34" charset="0"/>
                        <a:buChar char="♥"/>
                      </a:pPr>
                      <a:r>
                        <a:rPr lang="es-MX" sz="12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Hoja de trabajo</a:t>
                      </a:r>
                    </a:p>
                    <a:p>
                      <a:pPr marL="171450" indent="-171450" algn="l">
                        <a:buFont typeface="Century Gothic" panose="020B0502020202020204" pitchFamily="34" charset="0"/>
                        <a:buChar char="♥"/>
                      </a:pPr>
                      <a:endParaRPr lang="es-MX" sz="12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indent="-171450" algn="l">
                        <a:buFont typeface="Century Gothic" panose="020B0502020202020204" pitchFamily="34" charset="0"/>
                        <a:buChar char="♥"/>
                      </a:pPr>
                      <a:endParaRPr lang="es-MX" sz="12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indent="-171450" algn="l">
                        <a:buFont typeface="Century Gothic" panose="020B0502020202020204" pitchFamily="34" charset="0"/>
                        <a:buChar char="♥"/>
                      </a:pPr>
                      <a:endParaRPr lang="es-MX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294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>
                          <a:latin typeface="Century Gothic" panose="020B0502020202020204" pitchFamily="34" charset="0"/>
                        </a:rPr>
                        <a:t>RECUPERACIÓN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1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Century Gothic" panose="020B0502020202020204" pitchFamily="34" charset="0"/>
                        <a:buChar char="♥"/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Menciona algunos juegos orales que conoces y compártelos con el resto del grupo, mencionando algún chiste, algún trabalenguas o adivinanza que te sepas y se registran en el pizarrón. </a:t>
                      </a:r>
                      <a:endParaRPr lang="es-MX" sz="1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Century Gothic" panose="020B0502020202020204" pitchFamily="34" charset="0"/>
                        <a:buChar char="♥"/>
                      </a:pPr>
                      <a:r>
                        <a:rPr lang="es-MX" sz="1200" dirty="0">
                          <a:latin typeface="Century Gothic" panose="020B0502020202020204" pitchFamily="34" charset="0"/>
                        </a:rPr>
                        <a:t>Vido/canción: Vamos a saludarnos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499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>
                          <a:latin typeface="Century Gothic" panose="020B0502020202020204" pitchFamily="34" charset="0"/>
                        </a:rPr>
                        <a:t>PLANIFICACIÓN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EB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Century Gothic" panose="020B0502020202020204" pitchFamily="34" charset="0"/>
                        <a:buChar char="♥"/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Escucha algunas adivinanzas y observa las imágenes en el pizarrón, y de manera grupal adivina de que imagen se trata. </a:t>
                      </a:r>
                    </a:p>
                    <a:p>
                      <a:pPr marL="171450" indent="-171450">
                        <a:buFont typeface="Century Gothic" panose="020B0502020202020204" pitchFamily="34" charset="0"/>
                        <a:buChar char="♥"/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Resuelve la hoja de trabajo y colorea la imagen que corresponde a la adivinanza. </a:t>
                      </a:r>
                    </a:p>
                    <a:p>
                      <a:pPr marL="171450" indent="-171450">
                        <a:buFont typeface="Century Gothic" panose="020B0502020202020204" pitchFamily="34" charset="0"/>
                        <a:buChar char="♥"/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Inventa una adivinanza de manera grupal y escríbela en una hoja para llevarla de tarea a casa y preguntarles a los papas cual es la respuesta y compartirla al día siguiente y comentar quien fue la persona que la adivino. </a:t>
                      </a:r>
                    </a:p>
                    <a:p>
                      <a:pPr marL="171450" indent="-171450">
                        <a:buFont typeface="Century Gothic" panose="020B0502020202020204" pitchFamily="34" charset="0"/>
                        <a:buChar char="♥"/>
                      </a:pPr>
                      <a:endParaRPr lang="es-MX" sz="1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 sz="12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934905"/>
                  </a:ext>
                </a:extLst>
              </a:tr>
            </a:tbl>
          </a:graphicData>
        </a:graphic>
      </p:graphicFrame>
      <p:pic>
        <p:nvPicPr>
          <p:cNvPr id="72" name="Imagen 71">
            <a:extLst>
              <a:ext uri="{FF2B5EF4-FFF2-40B4-BE49-F238E27FC236}">
                <a16:creationId xmlns:a16="http://schemas.microsoft.com/office/drawing/2014/main" id="{855B5666-2A3B-2F5E-1FEB-8C52EF30DFF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592" r="13128" b="18526"/>
          <a:stretch/>
        </p:blipFill>
        <p:spPr>
          <a:xfrm>
            <a:off x="374069" y="227842"/>
            <a:ext cx="8161542" cy="527070"/>
          </a:xfrm>
          <a:prstGeom prst="rect">
            <a:avLst/>
          </a:prstGeom>
        </p:spPr>
      </p:pic>
      <p:graphicFrame>
        <p:nvGraphicFramePr>
          <p:cNvPr id="71" name="Tabla 70">
            <a:extLst>
              <a:ext uri="{FF2B5EF4-FFF2-40B4-BE49-F238E27FC236}">
                <a16:creationId xmlns:a16="http://schemas.microsoft.com/office/drawing/2014/main" id="{F6904273-44A0-423F-A610-252D41C423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217051"/>
              </p:ext>
            </p:extLst>
          </p:nvPr>
        </p:nvGraphicFramePr>
        <p:xfrm>
          <a:off x="184966" y="3909007"/>
          <a:ext cx="8834299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240">
                  <a:extLst>
                    <a:ext uri="{9D8B030D-6E8A-4147-A177-3AD203B41FA5}">
                      <a16:colId xmlns:a16="http://schemas.microsoft.com/office/drawing/2014/main" val="2020429146"/>
                    </a:ext>
                  </a:extLst>
                </a:gridCol>
                <a:gridCol w="5974492">
                  <a:extLst>
                    <a:ext uri="{9D8B030D-6E8A-4147-A177-3AD203B41FA5}">
                      <a16:colId xmlns:a16="http://schemas.microsoft.com/office/drawing/2014/main" val="1146154648"/>
                    </a:ext>
                  </a:extLst>
                </a:gridCol>
                <a:gridCol w="1672567">
                  <a:extLst>
                    <a:ext uri="{9D8B030D-6E8A-4147-A177-3AD203B41FA5}">
                      <a16:colId xmlns:a16="http://schemas.microsoft.com/office/drawing/2014/main" val="327606568"/>
                    </a:ext>
                  </a:extLst>
                </a:gridCol>
              </a:tblGrid>
              <a:tr h="207596">
                <a:tc gridSpan="3"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FASE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2: ACCIÓN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F">
                        <a:alpha val="7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946971"/>
                  </a:ext>
                </a:extLst>
              </a:tr>
              <a:tr h="353744">
                <a:tc rowSpan="2">
                  <a:txBody>
                    <a:bodyPr/>
                    <a:lstStyle/>
                    <a:p>
                      <a:pPr algn="ctr"/>
                      <a:r>
                        <a:rPr lang="es-MX" sz="900" b="1" dirty="0">
                          <a:latin typeface="Century Gothic" panose="020B0502020202020204" pitchFamily="34" charset="0"/>
                        </a:rPr>
                        <a:t>ACERCAMIENTO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1FF">
                        <a:alpha val="7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buFont typeface="Century Gothic" panose="020B0502020202020204" pitchFamily="34" charset="0"/>
                        <a:buNone/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Martes 12</a:t>
                      </a:r>
                    </a:p>
                    <a:p>
                      <a:pPr marL="171450" indent="-171450">
                        <a:buFont typeface="Century Gothic" panose="020B0502020202020204" pitchFamily="34" charset="0"/>
                        <a:buChar char="♥"/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Retoma la adivinanza que llevaron de tarea y comparte la respuesta que te dio mamá o papá y comenta ¿Quién adivino la respuesta? </a:t>
                      </a:r>
                    </a:p>
                    <a:p>
                      <a:pPr marL="171450" indent="-171450">
                        <a:buFont typeface="Century Gothic" panose="020B0502020202020204" pitchFamily="34" charset="0"/>
                        <a:buChar char="♥"/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Observa el video donde menciona características importantes de las adivinanzas y comenta lo antes visto con el resto del grupo. </a:t>
                      </a:r>
                    </a:p>
                    <a:p>
                      <a:pPr marL="171450" indent="-171450">
                        <a:buFont typeface="Century Gothic" panose="020B0502020202020204" pitchFamily="34" charset="0"/>
                        <a:buChar char="♥"/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Completa la pagina 16 de “Mi álbum” y escribe la respuesta correcta donde corresponde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entury Gothic" panose="020B0502020202020204" pitchFamily="34" charset="0"/>
                        <a:buChar char="♥"/>
                        <a:tabLst/>
                        <a:defRPr/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Juega de manera interactiva con ayuda de la computadora  resolviendo  diferentes adivinanzas. </a:t>
                      </a:r>
                    </a:p>
                    <a:p>
                      <a:pPr marL="171450" indent="-171450">
                        <a:buFont typeface="Century Gothic" panose="020B0502020202020204" pitchFamily="34" charset="0"/>
                        <a:buChar char="♥"/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Canta la canción “el sapo no se lava el pie” e intenta cantar la canción con cada una de las vocales. </a:t>
                      </a:r>
                    </a:p>
                    <a:p>
                      <a:pPr marL="171450" indent="-171450">
                        <a:buFont typeface="Century Gothic" panose="020B0502020202020204" pitchFamily="34" charset="0"/>
                        <a:buChar char="♥"/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Organízate en equipos con tus compañeros y elige una canción que te guste, compártela con el resto del grupo para que la canción no se repita, utiliza distintos recursos y materiales para la presentación de tu canción. </a:t>
                      </a:r>
                    </a:p>
                  </a:txBody>
                  <a:tcPr>
                    <a:lnL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Recursos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DDDC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27121"/>
                  </a:ext>
                </a:extLst>
              </a:tr>
              <a:tr h="13217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Century Gothic" panose="020B0502020202020204" pitchFamily="34" charset="0"/>
                        <a:buNone/>
                      </a:pPr>
                      <a:endParaRPr lang="es-MX" sz="12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indent="-171450" algn="l">
                        <a:buFont typeface="Century Gothic" panose="020B0502020202020204" pitchFamily="34" charset="0"/>
                        <a:buChar char="♥"/>
                      </a:pPr>
                      <a:r>
                        <a:rPr lang="es-MX" sz="12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Video </a:t>
                      </a:r>
                      <a:r>
                        <a:rPr lang="es-MX" sz="12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hlinkClick r:id="rId4"/>
                        </a:rPr>
                        <a:t>https://www.youtube.com/watch?v=_MNNbimmXVM</a:t>
                      </a:r>
                      <a:endParaRPr lang="es-MX" sz="12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indent="-171450" algn="l">
                        <a:buFont typeface="Century Gothic" panose="020B0502020202020204" pitchFamily="34" charset="0"/>
                        <a:buChar char="♥"/>
                      </a:pPr>
                      <a:r>
                        <a:rPr lang="es-MX" sz="12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Mi álbum </a:t>
                      </a:r>
                    </a:p>
                    <a:p>
                      <a:pPr marL="171450" indent="-171450" algn="l">
                        <a:buFont typeface="Century Gothic" panose="020B0502020202020204" pitchFamily="34" charset="0"/>
                        <a:buChar char="♥"/>
                      </a:pPr>
                      <a:r>
                        <a:rPr lang="es-MX" sz="12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Juego interactivo</a:t>
                      </a:r>
                    </a:p>
                    <a:p>
                      <a:pPr marL="171450" indent="-171450" algn="l">
                        <a:buFont typeface="Century Gothic" panose="020B0502020202020204" pitchFamily="34" charset="0"/>
                        <a:buChar char="♥"/>
                      </a:pPr>
                      <a:r>
                        <a:rPr lang="es-MX" sz="12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Proyector </a:t>
                      </a:r>
                    </a:p>
                    <a:p>
                      <a:pPr marL="171450" indent="-171450" algn="l">
                        <a:buFont typeface="Century Gothic" panose="020B0502020202020204" pitchFamily="34" charset="0"/>
                        <a:buChar char="♥"/>
                      </a:pPr>
                      <a:endParaRPr lang="es-MX" sz="12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indent="-171450" algn="l">
                        <a:buFont typeface="Century Gothic" panose="020B0502020202020204" pitchFamily="34" charset="0"/>
                        <a:buChar char="♥"/>
                      </a:pPr>
                      <a:endParaRPr lang="es-MX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2941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7318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97;p3">
            <a:extLst>
              <a:ext uri="{FF2B5EF4-FFF2-40B4-BE49-F238E27FC236}">
                <a16:creationId xmlns:a16="http://schemas.microsoft.com/office/drawing/2014/main" id="{A0B153AF-3B0C-2A55-08F8-3CF25D2C3E80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t="16471"/>
          <a:stretch/>
        </p:blipFill>
        <p:spPr>
          <a:xfrm rot="5400000">
            <a:off x="1144129" y="-1141872"/>
            <a:ext cx="6858000" cy="914174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Elipse 5">
            <a:extLst>
              <a:ext uri="{FF2B5EF4-FFF2-40B4-BE49-F238E27FC236}">
                <a16:creationId xmlns:a16="http://schemas.microsoft.com/office/drawing/2014/main" id="{C35F6E6B-7900-1D93-BF39-5DC609FC4335}"/>
              </a:ext>
            </a:extLst>
          </p:cNvPr>
          <p:cNvSpPr/>
          <p:nvPr/>
        </p:nvSpPr>
        <p:spPr>
          <a:xfrm>
            <a:off x="87705" y="39341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106A0AC3-F0CA-EEBE-C3FE-C81C2391792D}"/>
              </a:ext>
            </a:extLst>
          </p:cNvPr>
          <p:cNvSpPr/>
          <p:nvPr/>
        </p:nvSpPr>
        <p:spPr>
          <a:xfrm>
            <a:off x="374068" y="39341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687F7953-0AA2-9038-9DA4-68CE7A5E40A4}"/>
              </a:ext>
            </a:extLst>
          </p:cNvPr>
          <p:cNvSpPr/>
          <p:nvPr/>
        </p:nvSpPr>
        <p:spPr>
          <a:xfrm>
            <a:off x="666638" y="39341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B0E7105C-B7C2-B992-FA2A-131400023CC3}"/>
              </a:ext>
            </a:extLst>
          </p:cNvPr>
          <p:cNvSpPr/>
          <p:nvPr/>
        </p:nvSpPr>
        <p:spPr>
          <a:xfrm>
            <a:off x="955941" y="39341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42757CCA-F638-48E3-84CC-097C5C622FAC}"/>
              </a:ext>
            </a:extLst>
          </p:cNvPr>
          <p:cNvSpPr/>
          <p:nvPr/>
        </p:nvSpPr>
        <p:spPr>
          <a:xfrm>
            <a:off x="1239312" y="39341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E71B601A-B78A-1955-B8DC-2F3027AA72C1}"/>
              </a:ext>
            </a:extLst>
          </p:cNvPr>
          <p:cNvSpPr/>
          <p:nvPr/>
        </p:nvSpPr>
        <p:spPr>
          <a:xfrm>
            <a:off x="1522684" y="39341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C5113F03-BB3D-CC13-069F-C8C30A107E77}"/>
              </a:ext>
            </a:extLst>
          </p:cNvPr>
          <p:cNvSpPr/>
          <p:nvPr/>
        </p:nvSpPr>
        <p:spPr>
          <a:xfrm>
            <a:off x="1764053" y="39341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A7EF89F4-0340-A90C-F90E-42DBB0FA9D2D}"/>
              </a:ext>
            </a:extLst>
          </p:cNvPr>
          <p:cNvSpPr/>
          <p:nvPr/>
        </p:nvSpPr>
        <p:spPr>
          <a:xfrm>
            <a:off x="2050416" y="39341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A0719D35-B8F1-1031-6F70-D3B4838AEFA0}"/>
              </a:ext>
            </a:extLst>
          </p:cNvPr>
          <p:cNvSpPr/>
          <p:nvPr/>
        </p:nvSpPr>
        <p:spPr>
          <a:xfrm>
            <a:off x="2342987" y="39341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487B2054-4A90-120C-6F9E-076C6CDB0FF7}"/>
              </a:ext>
            </a:extLst>
          </p:cNvPr>
          <p:cNvSpPr/>
          <p:nvPr/>
        </p:nvSpPr>
        <p:spPr>
          <a:xfrm>
            <a:off x="2632290" y="39341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D14C0376-2AE2-9D38-1749-EB6E5A3648CF}"/>
              </a:ext>
            </a:extLst>
          </p:cNvPr>
          <p:cNvSpPr/>
          <p:nvPr/>
        </p:nvSpPr>
        <p:spPr>
          <a:xfrm>
            <a:off x="2915661" y="39341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0E794E56-7D56-C12D-2A1C-E5E1BA85D009}"/>
              </a:ext>
            </a:extLst>
          </p:cNvPr>
          <p:cNvSpPr/>
          <p:nvPr/>
        </p:nvSpPr>
        <p:spPr>
          <a:xfrm>
            <a:off x="3199032" y="39341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08BCB289-8BD9-0361-8B5D-41ACCF4D5E99}"/>
              </a:ext>
            </a:extLst>
          </p:cNvPr>
          <p:cNvSpPr/>
          <p:nvPr/>
        </p:nvSpPr>
        <p:spPr>
          <a:xfrm>
            <a:off x="3450508" y="39341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EC458DB3-EE37-FE4C-1F7B-A0DC2711C8F9}"/>
              </a:ext>
            </a:extLst>
          </p:cNvPr>
          <p:cNvSpPr/>
          <p:nvPr/>
        </p:nvSpPr>
        <p:spPr>
          <a:xfrm>
            <a:off x="3736871" y="39341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99130A55-21D9-3F7D-C2FE-6D90180B2F9B}"/>
              </a:ext>
            </a:extLst>
          </p:cNvPr>
          <p:cNvSpPr/>
          <p:nvPr/>
        </p:nvSpPr>
        <p:spPr>
          <a:xfrm>
            <a:off x="4029442" y="39341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CE2BCCF4-31DA-C93B-F0FC-37B4DA77F759}"/>
              </a:ext>
            </a:extLst>
          </p:cNvPr>
          <p:cNvSpPr/>
          <p:nvPr/>
        </p:nvSpPr>
        <p:spPr>
          <a:xfrm>
            <a:off x="4318745" y="39341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60875BC6-3E8B-4E7C-8C93-4D99C02693C7}"/>
              </a:ext>
            </a:extLst>
          </p:cNvPr>
          <p:cNvSpPr/>
          <p:nvPr/>
        </p:nvSpPr>
        <p:spPr>
          <a:xfrm>
            <a:off x="4602116" y="39341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47D318A9-1847-1A28-6231-4E4C2B1DF74A}"/>
              </a:ext>
            </a:extLst>
          </p:cNvPr>
          <p:cNvSpPr/>
          <p:nvPr/>
        </p:nvSpPr>
        <p:spPr>
          <a:xfrm>
            <a:off x="4856705" y="35626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3D9982D4-E45F-E0F8-6430-50D966D1DC1B}"/>
              </a:ext>
            </a:extLst>
          </p:cNvPr>
          <p:cNvSpPr/>
          <p:nvPr/>
        </p:nvSpPr>
        <p:spPr>
          <a:xfrm>
            <a:off x="5143068" y="35626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D3C6F3BC-A6BC-DECC-D8AF-79BAA4C03E18}"/>
              </a:ext>
            </a:extLst>
          </p:cNvPr>
          <p:cNvSpPr/>
          <p:nvPr/>
        </p:nvSpPr>
        <p:spPr>
          <a:xfrm>
            <a:off x="5435638" y="35626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6" name="Elipse 25">
            <a:extLst>
              <a:ext uri="{FF2B5EF4-FFF2-40B4-BE49-F238E27FC236}">
                <a16:creationId xmlns:a16="http://schemas.microsoft.com/office/drawing/2014/main" id="{B06FF201-ADB3-D454-8D90-2604AD4B7219}"/>
              </a:ext>
            </a:extLst>
          </p:cNvPr>
          <p:cNvSpPr/>
          <p:nvPr/>
        </p:nvSpPr>
        <p:spPr>
          <a:xfrm>
            <a:off x="5724941" y="35626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7" name="Elipse 26">
            <a:extLst>
              <a:ext uri="{FF2B5EF4-FFF2-40B4-BE49-F238E27FC236}">
                <a16:creationId xmlns:a16="http://schemas.microsoft.com/office/drawing/2014/main" id="{ECE41422-39A1-45A1-8C82-F469F41ECC5E}"/>
              </a:ext>
            </a:extLst>
          </p:cNvPr>
          <p:cNvSpPr/>
          <p:nvPr/>
        </p:nvSpPr>
        <p:spPr>
          <a:xfrm>
            <a:off x="6008312" y="35626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8" name="Elipse 27">
            <a:extLst>
              <a:ext uri="{FF2B5EF4-FFF2-40B4-BE49-F238E27FC236}">
                <a16:creationId xmlns:a16="http://schemas.microsoft.com/office/drawing/2014/main" id="{0B93D043-34CB-472E-1F65-728123FB5181}"/>
              </a:ext>
            </a:extLst>
          </p:cNvPr>
          <p:cNvSpPr/>
          <p:nvPr/>
        </p:nvSpPr>
        <p:spPr>
          <a:xfrm>
            <a:off x="6291684" y="35626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9" name="Elipse 28">
            <a:extLst>
              <a:ext uri="{FF2B5EF4-FFF2-40B4-BE49-F238E27FC236}">
                <a16:creationId xmlns:a16="http://schemas.microsoft.com/office/drawing/2014/main" id="{8DFA5F86-5A6E-C55E-4085-2BA4EAAEF402}"/>
              </a:ext>
            </a:extLst>
          </p:cNvPr>
          <p:cNvSpPr/>
          <p:nvPr/>
        </p:nvSpPr>
        <p:spPr>
          <a:xfrm>
            <a:off x="6533053" y="35626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0" name="Elipse 29">
            <a:extLst>
              <a:ext uri="{FF2B5EF4-FFF2-40B4-BE49-F238E27FC236}">
                <a16:creationId xmlns:a16="http://schemas.microsoft.com/office/drawing/2014/main" id="{97A6990B-AD10-82B9-E6B2-0BAFD3835EE7}"/>
              </a:ext>
            </a:extLst>
          </p:cNvPr>
          <p:cNvSpPr/>
          <p:nvPr/>
        </p:nvSpPr>
        <p:spPr>
          <a:xfrm>
            <a:off x="6819416" y="35626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E05E3107-62B3-AD26-F7AA-598E938EA20D}"/>
              </a:ext>
            </a:extLst>
          </p:cNvPr>
          <p:cNvSpPr/>
          <p:nvPr/>
        </p:nvSpPr>
        <p:spPr>
          <a:xfrm>
            <a:off x="7111987" y="35626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D7C49F1D-CFD0-9F4C-3C46-B0946EA1B5D1}"/>
              </a:ext>
            </a:extLst>
          </p:cNvPr>
          <p:cNvSpPr/>
          <p:nvPr/>
        </p:nvSpPr>
        <p:spPr>
          <a:xfrm>
            <a:off x="7401290" y="35626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706A3899-A3CD-84EA-A7BB-694D4456DBF7}"/>
              </a:ext>
            </a:extLst>
          </p:cNvPr>
          <p:cNvSpPr/>
          <p:nvPr/>
        </p:nvSpPr>
        <p:spPr>
          <a:xfrm>
            <a:off x="7684661" y="35626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4" name="Elipse 33">
            <a:extLst>
              <a:ext uri="{FF2B5EF4-FFF2-40B4-BE49-F238E27FC236}">
                <a16:creationId xmlns:a16="http://schemas.microsoft.com/office/drawing/2014/main" id="{35526C38-327B-B4F5-B2FB-CF60E1CCDDFB}"/>
              </a:ext>
            </a:extLst>
          </p:cNvPr>
          <p:cNvSpPr/>
          <p:nvPr/>
        </p:nvSpPr>
        <p:spPr>
          <a:xfrm>
            <a:off x="7968032" y="35626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5D6F4038-D253-2294-445D-8D90B41424B4}"/>
              </a:ext>
            </a:extLst>
          </p:cNvPr>
          <p:cNvSpPr/>
          <p:nvPr/>
        </p:nvSpPr>
        <p:spPr>
          <a:xfrm>
            <a:off x="8219508" y="35626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6" name="Elipse 35">
            <a:extLst>
              <a:ext uri="{FF2B5EF4-FFF2-40B4-BE49-F238E27FC236}">
                <a16:creationId xmlns:a16="http://schemas.microsoft.com/office/drawing/2014/main" id="{25D641EB-3691-6D96-F9DE-5FE19CFDDF28}"/>
              </a:ext>
            </a:extLst>
          </p:cNvPr>
          <p:cNvSpPr/>
          <p:nvPr/>
        </p:nvSpPr>
        <p:spPr>
          <a:xfrm>
            <a:off x="8505871" y="35626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7" name="Elipse 36">
            <a:extLst>
              <a:ext uri="{FF2B5EF4-FFF2-40B4-BE49-F238E27FC236}">
                <a16:creationId xmlns:a16="http://schemas.microsoft.com/office/drawing/2014/main" id="{0B7C8FB7-5A0C-C440-B992-D6D0FBEEBC31}"/>
              </a:ext>
            </a:extLst>
          </p:cNvPr>
          <p:cNvSpPr/>
          <p:nvPr/>
        </p:nvSpPr>
        <p:spPr>
          <a:xfrm>
            <a:off x="8798442" y="35626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8" name="Elipse 37">
            <a:extLst>
              <a:ext uri="{FF2B5EF4-FFF2-40B4-BE49-F238E27FC236}">
                <a16:creationId xmlns:a16="http://schemas.microsoft.com/office/drawing/2014/main" id="{E81F728E-1671-970F-C634-E4CB44309F47}"/>
              </a:ext>
            </a:extLst>
          </p:cNvPr>
          <p:cNvSpPr/>
          <p:nvPr/>
        </p:nvSpPr>
        <p:spPr>
          <a:xfrm>
            <a:off x="117444" y="6648288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9" name="Elipse 38">
            <a:extLst>
              <a:ext uri="{FF2B5EF4-FFF2-40B4-BE49-F238E27FC236}">
                <a16:creationId xmlns:a16="http://schemas.microsoft.com/office/drawing/2014/main" id="{37D678D0-AFCD-000F-9D5B-B63FEEFA2519}"/>
              </a:ext>
            </a:extLst>
          </p:cNvPr>
          <p:cNvSpPr/>
          <p:nvPr/>
        </p:nvSpPr>
        <p:spPr>
          <a:xfrm>
            <a:off x="403807" y="6648288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0" name="Elipse 39">
            <a:extLst>
              <a:ext uri="{FF2B5EF4-FFF2-40B4-BE49-F238E27FC236}">
                <a16:creationId xmlns:a16="http://schemas.microsoft.com/office/drawing/2014/main" id="{78CAF009-4213-60BD-C071-F7664B154958}"/>
              </a:ext>
            </a:extLst>
          </p:cNvPr>
          <p:cNvSpPr/>
          <p:nvPr/>
        </p:nvSpPr>
        <p:spPr>
          <a:xfrm>
            <a:off x="696377" y="6648288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1" name="Elipse 40">
            <a:extLst>
              <a:ext uri="{FF2B5EF4-FFF2-40B4-BE49-F238E27FC236}">
                <a16:creationId xmlns:a16="http://schemas.microsoft.com/office/drawing/2014/main" id="{E9EF6839-EC2B-9118-351D-6B78757A9DE3}"/>
              </a:ext>
            </a:extLst>
          </p:cNvPr>
          <p:cNvSpPr/>
          <p:nvPr/>
        </p:nvSpPr>
        <p:spPr>
          <a:xfrm>
            <a:off x="985680" y="6648288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B69D8871-D525-4446-55FA-16931B87D611}"/>
              </a:ext>
            </a:extLst>
          </p:cNvPr>
          <p:cNvSpPr/>
          <p:nvPr/>
        </p:nvSpPr>
        <p:spPr>
          <a:xfrm>
            <a:off x="1269051" y="6648288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0E776764-7F6C-7A49-12A0-229714267F94}"/>
              </a:ext>
            </a:extLst>
          </p:cNvPr>
          <p:cNvSpPr/>
          <p:nvPr/>
        </p:nvSpPr>
        <p:spPr>
          <a:xfrm>
            <a:off x="1552423" y="6648288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8D59BEF8-4A25-114C-AC54-0389515BECB8}"/>
              </a:ext>
            </a:extLst>
          </p:cNvPr>
          <p:cNvSpPr/>
          <p:nvPr/>
        </p:nvSpPr>
        <p:spPr>
          <a:xfrm>
            <a:off x="1793792" y="6648288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5" name="Elipse 44">
            <a:extLst>
              <a:ext uri="{FF2B5EF4-FFF2-40B4-BE49-F238E27FC236}">
                <a16:creationId xmlns:a16="http://schemas.microsoft.com/office/drawing/2014/main" id="{AAD670C2-8BCF-B0BE-5FE4-95E8D45DD3D9}"/>
              </a:ext>
            </a:extLst>
          </p:cNvPr>
          <p:cNvSpPr/>
          <p:nvPr/>
        </p:nvSpPr>
        <p:spPr>
          <a:xfrm>
            <a:off x="2080155" y="6648288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6" name="Elipse 45">
            <a:extLst>
              <a:ext uri="{FF2B5EF4-FFF2-40B4-BE49-F238E27FC236}">
                <a16:creationId xmlns:a16="http://schemas.microsoft.com/office/drawing/2014/main" id="{DBE6E93D-1097-4283-D152-F3B4793B1DAB}"/>
              </a:ext>
            </a:extLst>
          </p:cNvPr>
          <p:cNvSpPr/>
          <p:nvPr/>
        </p:nvSpPr>
        <p:spPr>
          <a:xfrm>
            <a:off x="2372726" y="6648288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7" name="Elipse 46">
            <a:extLst>
              <a:ext uri="{FF2B5EF4-FFF2-40B4-BE49-F238E27FC236}">
                <a16:creationId xmlns:a16="http://schemas.microsoft.com/office/drawing/2014/main" id="{095783A1-F95A-4AC6-DCE3-C15666541E33}"/>
              </a:ext>
            </a:extLst>
          </p:cNvPr>
          <p:cNvSpPr/>
          <p:nvPr/>
        </p:nvSpPr>
        <p:spPr>
          <a:xfrm>
            <a:off x="2662029" y="6648288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8" name="Elipse 47">
            <a:extLst>
              <a:ext uri="{FF2B5EF4-FFF2-40B4-BE49-F238E27FC236}">
                <a16:creationId xmlns:a16="http://schemas.microsoft.com/office/drawing/2014/main" id="{528A0C66-1BC2-E7CF-C3C4-D802E87F6025}"/>
              </a:ext>
            </a:extLst>
          </p:cNvPr>
          <p:cNvSpPr/>
          <p:nvPr/>
        </p:nvSpPr>
        <p:spPr>
          <a:xfrm>
            <a:off x="2945400" y="6648288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9" name="Elipse 48">
            <a:extLst>
              <a:ext uri="{FF2B5EF4-FFF2-40B4-BE49-F238E27FC236}">
                <a16:creationId xmlns:a16="http://schemas.microsoft.com/office/drawing/2014/main" id="{50E93B30-B814-9736-F83F-DE54A0AC1EDB}"/>
              </a:ext>
            </a:extLst>
          </p:cNvPr>
          <p:cNvSpPr/>
          <p:nvPr/>
        </p:nvSpPr>
        <p:spPr>
          <a:xfrm>
            <a:off x="3228771" y="6648288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0" name="Elipse 49">
            <a:extLst>
              <a:ext uri="{FF2B5EF4-FFF2-40B4-BE49-F238E27FC236}">
                <a16:creationId xmlns:a16="http://schemas.microsoft.com/office/drawing/2014/main" id="{3AB316FD-86EA-AA86-7089-9F7DF6701868}"/>
              </a:ext>
            </a:extLst>
          </p:cNvPr>
          <p:cNvSpPr/>
          <p:nvPr/>
        </p:nvSpPr>
        <p:spPr>
          <a:xfrm>
            <a:off x="3480247" y="6648288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1" name="Elipse 50">
            <a:extLst>
              <a:ext uri="{FF2B5EF4-FFF2-40B4-BE49-F238E27FC236}">
                <a16:creationId xmlns:a16="http://schemas.microsoft.com/office/drawing/2014/main" id="{A9EAF47B-5458-9D5A-9D4B-12FDF7BD6E7D}"/>
              </a:ext>
            </a:extLst>
          </p:cNvPr>
          <p:cNvSpPr/>
          <p:nvPr/>
        </p:nvSpPr>
        <p:spPr>
          <a:xfrm>
            <a:off x="3766610" y="6648288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2" name="Elipse 51">
            <a:extLst>
              <a:ext uri="{FF2B5EF4-FFF2-40B4-BE49-F238E27FC236}">
                <a16:creationId xmlns:a16="http://schemas.microsoft.com/office/drawing/2014/main" id="{ADB246C0-6F07-6C93-607E-1267752A5C67}"/>
              </a:ext>
            </a:extLst>
          </p:cNvPr>
          <p:cNvSpPr/>
          <p:nvPr/>
        </p:nvSpPr>
        <p:spPr>
          <a:xfrm>
            <a:off x="4059181" y="6648288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3" name="Elipse 52">
            <a:extLst>
              <a:ext uri="{FF2B5EF4-FFF2-40B4-BE49-F238E27FC236}">
                <a16:creationId xmlns:a16="http://schemas.microsoft.com/office/drawing/2014/main" id="{4347658D-AE11-7061-9E00-D1F4DA1304D0}"/>
              </a:ext>
            </a:extLst>
          </p:cNvPr>
          <p:cNvSpPr/>
          <p:nvPr/>
        </p:nvSpPr>
        <p:spPr>
          <a:xfrm>
            <a:off x="4348484" y="6648288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4" name="Elipse 53">
            <a:extLst>
              <a:ext uri="{FF2B5EF4-FFF2-40B4-BE49-F238E27FC236}">
                <a16:creationId xmlns:a16="http://schemas.microsoft.com/office/drawing/2014/main" id="{EC498DA0-E620-E2DB-C5A9-358CAE77F19E}"/>
              </a:ext>
            </a:extLst>
          </p:cNvPr>
          <p:cNvSpPr/>
          <p:nvPr/>
        </p:nvSpPr>
        <p:spPr>
          <a:xfrm>
            <a:off x="4631855" y="6648288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5" name="Elipse 54">
            <a:extLst>
              <a:ext uri="{FF2B5EF4-FFF2-40B4-BE49-F238E27FC236}">
                <a16:creationId xmlns:a16="http://schemas.microsoft.com/office/drawing/2014/main" id="{0C1ED964-9B49-A392-D3D5-7A124D27D57D}"/>
              </a:ext>
            </a:extLst>
          </p:cNvPr>
          <p:cNvSpPr/>
          <p:nvPr/>
        </p:nvSpPr>
        <p:spPr>
          <a:xfrm>
            <a:off x="4886444" y="6644573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6" name="Elipse 55">
            <a:extLst>
              <a:ext uri="{FF2B5EF4-FFF2-40B4-BE49-F238E27FC236}">
                <a16:creationId xmlns:a16="http://schemas.microsoft.com/office/drawing/2014/main" id="{E64B3BED-A55B-CF6C-AA75-FE22C7A171A8}"/>
              </a:ext>
            </a:extLst>
          </p:cNvPr>
          <p:cNvSpPr/>
          <p:nvPr/>
        </p:nvSpPr>
        <p:spPr>
          <a:xfrm>
            <a:off x="5172807" y="6644573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7" name="Elipse 56">
            <a:extLst>
              <a:ext uri="{FF2B5EF4-FFF2-40B4-BE49-F238E27FC236}">
                <a16:creationId xmlns:a16="http://schemas.microsoft.com/office/drawing/2014/main" id="{F45A530B-1DBF-45A3-3F2C-7B1D21B64697}"/>
              </a:ext>
            </a:extLst>
          </p:cNvPr>
          <p:cNvSpPr/>
          <p:nvPr/>
        </p:nvSpPr>
        <p:spPr>
          <a:xfrm>
            <a:off x="5465377" y="6644573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8" name="Elipse 57">
            <a:extLst>
              <a:ext uri="{FF2B5EF4-FFF2-40B4-BE49-F238E27FC236}">
                <a16:creationId xmlns:a16="http://schemas.microsoft.com/office/drawing/2014/main" id="{6C1C2F86-22D6-C754-25C3-FACBE5B73D98}"/>
              </a:ext>
            </a:extLst>
          </p:cNvPr>
          <p:cNvSpPr/>
          <p:nvPr/>
        </p:nvSpPr>
        <p:spPr>
          <a:xfrm>
            <a:off x="5754680" y="6644573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9" name="Elipse 58">
            <a:extLst>
              <a:ext uri="{FF2B5EF4-FFF2-40B4-BE49-F238E27FC236}">
                <a16:creationId xmlns:a16="http://schemas.microsoft.com/office/drawing/2014/main" id="{7CDC2A7D-BCBB-28DF-64EB-2EF10617FAF5}"/>
              </a:ext>
            </a:extLst>
          </p:cNvPr>
          <p:cNvSpPr/>
          <p:nvPr/>
        </p:nvSpPr>
        <p:spPr>
          <a:xfrm>
            <a:off x="6038051" y="6644573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0" name="Elipse 59">
            <a:extLst>
              <a:ext uri="{FF2B5EF4-FFF2-40B4-BE49-F238E27FC236}">
                <a16:creationId xmlns:a16="http://schemas.microsoft.com/office/drawing/2014/main" id="{6FE9AB41-52F8-F7CC-6C4F-24FA4529A1A6}"/>
              </a:ext>
            </a:extLst>
          </p:cNvPr>
          <p:cNvSpPr/>
          <p:nvPr/>
        </p:nvSpPr>
        <p:spPr>
          <a:xfrm>
            <a:off x="6321423" y="6644573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1" name="Elipse 60">
            <a:extLst>
              <a:ext uri="{FF2B5EF4-FFF2-40B4-BE49-F238E27FC236}">
                <a16:creationId xmlns:a16="http://schemas.microsoft.com/office/drawing/2014/main" id="{6AA309C7-532F-D0B0-7EC0-9B5B0E005B77}"/>
              </a:ext>
            </a:extLst>
          </p:cNvPr>
          <p:cNvSpPr/>
          <p:nvPr/>
        </p:nvSpPr>
        <p:spPr>
          <a:xfrm>
            <a:off x="6562792" y="6644573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2" name="Elipse 61">
            <a:extLst>
              <a:ext uri="{FF2B5EF4-FFF2-40B4-BE49-F238E27FC236}">
                <a16:creationId xmlns:a16="http://schemas.microsoft.com/office/drawing/2014/main" id="{7BCE2C3C-412E-BC9C-1A7C-67371D6E756D}"/>
              </a:ext>
            </a:extLst>
          </p:cNvPr>
          <p:cNvSpPr/>
          <p:nvPr/>
        </p:nvSpPr>
        <p:spPr>
          <a:xfrm>
            <a:off x="6849155" y="6644573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3" name="Elipse 62">
            <a:extLst>
              <a:ext uri="{FF2B5EF4-FFF2-40B4-BE49-F238E27FC236}">
                <a16:creationId xmlns:a16="http://schemas.microsoft.com/office/drawing/2014/main" id="{729A113B-81A2-B635-43BB-C06EF75CD268}"/>
              </a:ext>
            </a:extLst>
          </p:cNvPr>
          <p:cNvSpPr/>
          <p:nvPr/>
        </p:nvSpPr>
        <p:spPr>
          <a:xfrm>
            <a:off x="7141726" y="6644573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4" name="Elipse 63">
            <a:extLst>
              <a:ext uri="{FF2B5EF4-FFF2-40B4-BE49-F238E27FC236}">
                <a16:creationId xmlns:a16="http://schemas.microsoft.com/office/drawing/2014/main" id="{AF8F4FB0-D87D-7CFF-A0FD-1E2646FC2933}"/>
              </a:ext>
            </a:extLst>
          </p:cNvPr>
          <p:cNvSpPr/>
          <p:nvPr/>
        </p:nvSpPr>
        <p:spPr>
          <a:xfrm>
            <a:off x="7431029" y="6644573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5" name="Elipse 64">
            <a:extLst>
              <a:ext uri="{FF2B5EF4-FFF2-40B4-BE49-F238E27FC236}">
                <a16:creationId xmlns:a16="http://schemas.microsoft.com/office/drawing/2014/main" id="{654C555D-EFD3-F771-7B6C-6152A988EAED}"/>
              </a:ext>
            </a:extLst>
          </p:cNvPr>
          <p:cNvSpPr/>
          <p:nvPr/>
        </p:nvSpPr>
        <p:spPr>
          <a:xfrm>
            <a:off x="7714400" y="6644573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6" name="Elipse 65">
            <a:extLst>
              <a:ext uri="{FF2B5EF4-FFF2-40B4-BE49-F238E27FC236}">
                <a16:creationId xmlns:a16="http://schemas.microsoft.com/office/drawing/2014/main" id="{8053EAA8-4FFE-9042-AE24-D336B8ACE74F}"/>
              </a:ext>
            </a:extLst>
          </p:cNvPr>
          <p:cNvSpPr/>
          <p:nvPr/>
        </p:nvSpPr>
        <p:spPr>
          <a:xfrm>
            <a:off x="7997771" y="6644573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7" name="Elipse 66">
            <a:extLst>
              <a:ext uri="{FF2B5EF4-FFF2-40B4-BE49-F238E27FC236}">
                <a16:creationId xmlns:a16="http://schemas.microsoft.com/office/drawing/2014/main" id="{A28AB456-6E25-42F5-DE76-EA9C46CDCC49}"/>
              </a:ext>
            </a:extLst>
          </p:cNvPr>
          <p:cNvSpPr/>
          <p:nvPr/>
        </p:nvSpPr>
        <p:spPr>
          <a:xfrm>
            <a:off x="8249247" y="6644573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8" name="Elipse 67">
            <a:extLst>
              <a:ext uri="{FF2B5EF4-FFF2-40B4-BE49-F238E27FC236}">
                <a16:creationId xmlns:a16="http://schemas.microsoft.com/office/drawing/2014/main" id="{34A114D8-5D76-6413-E610-B1A7C4AF413E}"/>
              </a:ext>
            </a:extLst>
          </p:cNvPr>
          <p:cNvSpPr/>
          <p:nvPr/>
        </p:nvSpPr>
        <p:spPr>
          <a:xfrm>
            <a:off x="8535610" y="6644573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9" name="Elipse 68">
            <a:extLst>
              <a:ext uri="{FF2B5EF4-FFF2-40B4-BE49-F238E27FC236}">
                <a16:creationId xmlns:a16="http://schemas.microsoft.com/office/drawing/2014/main" id="{07002908-2E1C-12E3-29C8-1DE4C6E982BA}"/>
              </a:ext>
            </a:extLst>
          </p:cNvPr>
          <p:cNvSpPr/>
          <p:nvPr/>
        </p:nvSpPr>
        <p:spPr>
          <a:xfrm>
            <a:off x="8828181" y="6644573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pic>
        <p:nvPicPr>
          <p:cNvPr id="72" name="Imagen 71">
            <a:extLst>
              <a:ext uri="{FF2B5EF4-FFF2-40B4-BE49-F238E27FC236}">
                <a16:creationId xmlns:a16="http://schemas.microsoft.com/office/drawing/2014/main" id="{855B5666-2A3B-2F5E-1FEB-8C52EF30DFF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592" r="13128" b="18526"/>
          <a:stretch/>
        </p:blipFill>
        <p:spPr>
          <a:xfrm>
            <a:off x="374069" y="227842"/>
            <a:ext cx="8161542" cy="527070"/>
          </a:xfrm>
          <a:prstGeom prst="rect">
            <a:avLst/>
          </a:prstGeom>
        </p:spPr>
      </p:pic>
      <p:graphicFrame>
        <p:nvGraphicFramePr>
          <p:cNvPr id="71" name="Tabla 70">
            <a:extLst>
              <a:ext uri="{FF2B5EF4-FFF2-40B4-BE49-F238E27FC236}">
                <a16:creationId xmlns:a16="http://schemas.microsoft.com/office/drawing/2014/main" id="{F6904273-44A0-423F-A610-252D41C423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495018"/>
              </p:ext>
            </p:extLst>
          </p:nvPr>
        </p:nvGraphicFramePr>
        <p:xfrm>
          <a:off x="167442" y="638916"/>
          <a:ext cx="8834299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240">
                  <a:extLst>
                    <a:ext uri="{9D8B030D-6E8A-4147-A177-3AD203B41FA5}">
                      <a16:colId xmlns:a16="http://schemas.microsoft.com/office/drawing/2014/main" val="2020429146"/>
                    </a:ext>
                  </a:extLst>
                </a:gridCol>
                <a:gridCol w="5974492">
                  <a:extLst>
                    <a:ext uri="{9D8B030D-6E8A-4147-A177-3AD203B41FA5}">
                      <a16:colId xmlns:a16="http://schemas.microsoft.com/office/drawing/2014/main" val="1146154648"/>
                    </a:ext>
                  </a:extLst>
                </a:gridCol>
                <a:gridCol w="1672567">
                  <a:extLst>
                    <a:ext uri="{9D8B030D-6E8A-4147-A177-3AD203B41FA5}">
                      <a16:colId xmlns:a16="http://schemas.microsoft.com/office/drawing/2014/main" val="327606568"/>
                    </a:ext>
                  </a:extLst>
                </a:gridCol>
              </a:tblGrid>
              <a:tr h="207596">
                <a:tc gridSpan="3"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FASE</a:t>
                      </a:r>
                      <a:r>
                        <a:rPr lang="es-MX" sz="14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2: ACCIÓN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F">
                        <a:alpha val="7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946971"/>
                  </a:ext>
                </a:extLst>
              </a:tr>
              <a:tr h="353744">
                <a:tc rowSpan="2">
                  <a:txBody>
                    <a:bodyPr/>
                    <a:lstStyle/>
                    <a:p>
                      <a:pPr algn="ctr"/>
                      <a:r>
                        <a:rPr lang="es-MX" sz="1000" b="1" dirty="0">
                          <a:latin typeface="Century Gothic" panose="020B0502020202020204" pitchFamily="34" charset="0"/>
                        </a:rPr>
                        <a:t>COMPRENSIÓN Y PRODUCCIÓN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1FF">
                        <a:alpha val="7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entury Gothic" panose="020B0502020202020204" pitchFamily="34" charset="0"/>
                        <a:buNone/>
                        <a:tabLst/>
                        <a:defRPr/>
                      </a:pPr>
                      <a:r>
                        <a:rPr lang="es-ES" sz="12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Miércoles 13</a:t>
                      </a:r>
                    </a:p>
                    <a:p>
                      <a:pPr marL="171450" indent="-171450" algn="l">
                        <a:buFont typeface="Century Gothic" panose="020B0502020202020204" pitchFamily="34" charset="0"/>
                        <a:buChar char="♥"/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Realiza actividades musicales jugando con palabras utilizando distintas entonaciones y ritmos Responde cuestionamientos ¿sabes lo que es una retahíla? ¿Conoces alguna? Escucha la explicación de lo que es una retahíla </a:t>
                      </a:r>
                    </a:p>
                    <a:p>
                      <a:pPr marL="171450" indent="-171450" algn="l">
                        <a:buFont typeface="Century Gothic" panose="020B0502020202020204" pitchFamily="34" charset="0"/>
                        <a:buChar char="♥"/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Responde cuestionamientos ¿conoces los trabalenguas? ¿de que crees que traten? Completa la hoja de trabajo con la definición de lo que es un trabalenguas y pégalo en tu cuaderno. </a:t>
                      </a:r>
                      <a:endParaRPr lang="es-ES" sz="12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Recursos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DDDC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27121"/>
                  </a:ext>
                </a:extLst>
              </a:tr>
              <a:tr h="50301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T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T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marL="0" indent="0" algn="l">
                        <a:buFont typeface="Century Gothic" panose="020B0502020202020204" pitchFamily="34" charset="0"/>
                        <a:buNone/>
                      </a:pPr>
                      <a:endParaRPr lang="es-MX" sz="12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indent="-171450" algn="l">
                        <a:buFont typeface="Century Gothic" panose="020B0502020202020204" pitchFamily="34" charset="0"/>
                        <a:buChar char="♥"/>
                      </a:pPr>
                      <a:r>
                        <a:rPr lang="es-MX" sz="12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Laptop</a:t>
                      </a:r>
                    </a:p>
                    <a:p>
                      <a:pPr marL="171450" indent="-171450" algn="l">
                        <a:buFont typeface="Century Gothic" panose="020B0502020202020204" pitchFamily="34" charset="0"/>
                        <a:buChar char="♥"/>
                      </a:pPr>
                      <a:r>
                        <a:rPr lang="es-MX" sz="12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Canción </a:t>
                      </a:r>
                    </a:p>
                    <a:p>
                      <a:pPr marL="171450" indent="-171450" algn="l">
                        <a:buFont typeface="Century Gothic" panose="020B0502020202020204" pitchFamily="34" charset="0"/>
                        <a:buChar char="♥"/>
                      </a:pPr>
                      <a:r>
                        <a:rPr lang="es-MX" sz="12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Bocina</a:t>
                      </a:r>
                    </a:p>
                    <a:p>
                      <a:pPr marL="171450" indent="-171450" algn="l">
                        <a:buFont typeface="Century Gothic" panose="020B0502020202020204" pitchFamily="34" charset="0"/>
                        <a:buChar char="♥"/>
                      </a:pPr>
                      <a:r>
                        <a:rPr lang="es-MX" sz="12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Hoja de trabajo </a:t>
                      </a:r>
                    </a:p>
                    <a:p>
                      <a:pPr marL="171450" indent="-171450" algn="l">
                        <a:buFont typeface="Century Gothic" panose="020B0502020202020204" pitchFamily="34" charset="0"/>
                        <a:buChar char="♥"/>
                      </a:pPr>
                      <a:endParaRPr lang="es-MX" sz="12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indent="-171450" algn="l">
                        <a:buFont typeface="Century Gothic" panose="020B0502020202020204" pitchFamily="34" charset="0"/>
                        <a:buChar char="♥"/>
                      </a:pPr>
                      <a:endParaRPr lang="es-MX" sz="12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indent="-171450" algn="l">
                        <a:buFont typeface="Century Gothic" panose="020B0502020202020204" pitchFamily="34" charset="0"/>
                        <a:buChar char="♥"/>
                      </a:pPr>
                      <a:endParaRPr lang="es-MX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R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294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850" b="1" dirty="0">
                          <a:latin typeface="Century Gothic" panose="020B0502020202020204" pitchFamily="34" charset="0"/>
                        </a:rPr>
                        <a:t>RECONOCIMIENTO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Century Gothic" panose="020B0502020202020204" pitchFamily="34" charset="0"/>
                        <a:buChar char="♥"/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Escucha la reproducción de la música y de manera grupal repite en voz alta cada retahíla en compañía de las palabras, los gestos y los sonidos.</a:t>
                      </a:r>
                    </a:p>
                    <a:p>
                      <a:pPr marL="171450" indent="-171450">
                        <a:buFont typeface="Century Gothic" panose="020B0502020202020204" pitchFamily="34" charset="0"/>
                        <a:buChar char="♥"/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Completa la hoja de trabajo, palabras que riman y dibuja el objeto o animal que rima con la imagen </a:t>
                      </a:r>
                    </a:p>
                  </a:txBody>
                  <a:tcPr>
                    <a:lnL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 sz="12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9349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>
                          <a:latin typeface="Century Gothic" panose="020B0502020202020204" pitchFamily="34" charset="0"/>
                        </a:rPr>
                        <a:t>CONCRECIÓN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1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entury Gothic" panose="020B0502020202020204" pitchFamily="34" charset="0"/>
                        <a:buChar char="♥"/>
                        <a:tabLst/>
                        <a:defRPr/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Comparte un trabalenguas y de manera grupal repítelo las veces que sean necesarias. Reflexiona sobre la importancia de la correcta pronunciación de las palabras y comenta la parte que mas te gusto, lo que se te dificultó, lo que aprendieron y como se sintieron. </a:t>
                      </a:r>
                    </a:p>
                  </a:txBody>
                  <a:tcPr>
                    <a:lnL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l">
                        <a:buFont typeface="Century Gothic" panose="020B0502020202020204" pitchFamily="34" charset="0"/>
                        <a:buNone/>
                      </a:pPr>
                      <a:endParaRPr lang="es-MX" sz="12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0" name="Tabla 2">
            <a:extLst>
              <a:ext uri="{FF2B5EF4-FFF2-40B4-BE49-F238E27FC236}">
                <a16:creationId xmlns:a16="http://schemas.microsoft.com/office/drawing/2014/main" id="{2B627F67-D57E-4E4C-B138-9FF3D26B8A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223032"/>
              </p:ext>
            </p:extLst>
          </p:nvPr>
        </p:nvGraphicFramePr>
        <p:xfrm>
          <a:off x="131858" y="4223602"/>
          <a:ext cx="8830489" cy="24209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1989">
                  <a:extLst>
                    <a:ext uri="{9D8B030D-6E8A-4147-A177-3AD203B41FA5}">
                      <a16:colId xmlns:a16="http://schemas.microsoft.com/office/drawing/2014/main" val="2020429146"/>
                    </a:ext>
                  </a:extLst>
                </a:gridCol>
                <a:gridCol w="5846456">
                  <a:extLst>
                    <a:ext uri="{9D8B030D-6E8A-4147-A177-3AD203B41FA5}">
                      <a16:colId xmlns:a16="http://schemas.microsoft.com/office/drawing/2014/main" val="1146154648"/>
                    </a:ext>
                  </a:extLst>
                </a:gridCol>
                <a:gridCol w="1672044">
                  <a:extLst>
                    <a:ext uri="{9D8B030D-6E8A-4147-A177-3AD203B41FA5}">
                      <a16:colId xmlns:a16="http://schemas.microsoft.com/office/drawing/2014/main" val="327606568"/>
                    </a:ext>
                  </a:extLst>
                </a:gridCol>
              </a:tblGrid>
              <a:tr h="317851">
                <a:tc gridSpan="3"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FASE 3: INTERVENCIÓN</a:t>
                      </a:r>
                    </a:p>
                  </a:txBody>
                  <a:tcPr>
                    <a:lnL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EC4">
                        <a:alpha val="7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946971"/>
                  </a:ext>
                </a:extLst>
              </a:tr>
              <a:tr h="480639"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latin typeface="Century Gothic" panose="020B0502020202020204" pitchFamily="34" charset="0"/>
                        </a:rPr>
                        <a:t>INTEGRACIÓN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Century Gothic" panose="020B0502020202020204" pitchFamily="34" charset="0"/>
                        <a:buNone/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Jueves 14</a:t>
                      </a:r>
                    </a:p>
                    <a:p>
                      <a:pPr marL="171450" indent="-171450" algn="l">
                        <a:buFont typeface="Century Gothic" panose="020B0502020202020204" pitchFamily="34" charset="0"/>
                        <a:buChar char="♥"/>
                      </a:pPr>
                      <a:r>
                        <a:rPr lang="es-ES" sz="11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Comenta con tus compañeros ¿Qué hemos estado aprendiendo? ¿Cuáles adivinanzas nuevas has aprendido? ¿memorizaste alguna retahíla? ¿ has logrado decir un trabalenguas sin equivocarte? Menciona algunos ejemplos y comparte con el resto de grupo </a:t>
                      </a:r>
                    </a:p>
                    <a:p>
                      <a:pPr marL="0" indent="0">
                        <a:buFont typeface="Century Gothic" panose="020B0502020202020204" pitchFamily="34" charset="0"/>
                        <a:buNone/>
                      </a:pPr>
                      <a:endParaRPr lang="es-MX" sz="1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Recursos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DDDC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27121"/>
                  </a:ext>
                </a:extLst>
              </a:tr>
              <a:tr h="450761"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latin typeface="Century Gothic" panose="020B0502020202020204" pitchFamily="34" charset="0"/>
                        </a:rPr>
                        <a:t>DIFUSIÓN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1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Century Gothic" panose="020B0502020202020204" pitchFamily="34" charset="0"/>
                        <a:buNone/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Jueves 14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entury Gothic" panose="020B0502020202020204" pitchFamily="34" charset="0"/>
                        <a:buChar char="♥"/>
                        <a:tabLst/>
                        <a:defRPr/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Por equipos de trabajo, presenta al resto del grupo la canción y coreografía que previamente ensayaron en casa, utilizando diversos recursos para acompañar los sonidos, el ritmo y la música mientras interpretan la canción. </a:t>
                      </a:r>
                    </a:p>
                    <a:p>
                      <a:endParaRPr lang="es-MX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Century Gothic" panose="020B0502020202020204" pitchFamily="34" charset="0"/>
                        <a:buChar char="♥"/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Micrófonos</a:t>
                      </a:r>
                    </a:p>
                    <a:p>
                      <a:pPr marL="171450" indent="-171450" algn="l">
                        <a:buFont typeface="Century Gothic" panose="020B0502020202020204" pitchFamily="34" charset="0"/>
                        <a:buChar char="♥"/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Bocina</a:t>
                      </a:r>
                    </a:p>
                    <a:p>
                      <a:pPr marL="171450" indent="-171450" algn="l">
                        <a:buFont typeface="Century Gothic" panose="020B0502020202020204" pitchFamily="34" charset="0"/>
                        <a:buChar char="♥"/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Canciones</a:t>
                      </a:r>
                    </a:p>
                    <a:p>
                      <a:pPr marL="171450" indent="-171450" algn="l">
                        <a:buFont typeface="Century Gothic" panose="020B0502020202020204" pitchFamily="34" charset="0"/>
                        <a:buChar char="♥"/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Video </a:t>
                      </a:r>
                    </a:p>
                    <a:p>
                      <a:pPr marL="0" indent="0" algn="l">
                        <a:buFont typeface="Century Gothic" panose="020B0502020202020204" pitchFamily="34" charset="0"/>
                        <a:buNone/>
                      </a:pPr>
                      <a:endParaRPr lang="es-MX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2941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5598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97;p3">
            <a:extLst>
              <a:ext uri="{FF2B5EF4-FFF2-40B4-BE49-F238E27FC236}">
                <a16:creationId xmlns:a16="http://schemas.microsoft.com/office/drawing/2014/main" id="{A0B153AF-3B0C-2A55-08F8-3CF25D2C3E80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t="16471"/>
          <a:stretch/>
        </p:blipFill>
        <p:spPr>
          <a:xfrm rot="5400000">
            <a:off x="1144130" y="-1141872"/>
            <a:ext cx="6858000" cy="914174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Elipse 5">
            <a:extLst>
              <a:ext uri="{FF2B5EF4-FFF2-40B4-BE49-F238E27FC236}">
                <a16:creationId xmlns:a16="http://schemas.microsoft.com/office/drawing/2014/main" id="{C35F6E6B-7900-1D93-BF39-5DC609FC4335}"/>
              </a:ext>
            </a:extLst>
          </p:cNvPr>
          <p:cNvSpPr/>
          <p:nvPr/>
        </p:nvSpPr>
        <p:spPr>
          <a:xfrm>
            <a:off x="87705" y="39341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106A0AC3-F0CA-EEBE-C3FE-C81C2391792D}"/>
              </a:ext>
            </a:extLst>
          </p:cNvPr>
          <p:cNvSpPr/>
          <p:nvPr/>
        </p:nvSpPr>
        <p:spPr>
          <a:xfrm>
            <a:off x="374068" y="39341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687F7953-0AA2-9038-9DA4-68CE7A5E40A4}"/>
              </a:ext>
            </a:extLst>
          </p:cNvPr>
          <p:cNvSpPr/>
          <p:nvPr/>
        </p:nvSpPr>
        <p:spPr>
          <a:xfrm>
            <a:off x="666638" y="39341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B0E7105C-B7C2-B992-FA2A-131400023CC3}"/>
              </a:ext>
            </a:extLst>
          </p:cNvPr>
          <p:cNvSpPr/>
          <p:nvPr/>
        </p:nvSpPr>
        <p:spPr>
          <a:xfrm>
            <a:off x="955941" y="39341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42757CCA-F638-48E3-84CC-097C5C622FAC}"/>
              </a:ext>
            </a:extLst>
          </p:cNvPr>
          <p:cNvSpPr/>
          <p:nvPr/>
        </p:nvSpPr>
        <p:spPr>
          <a:xfrm>
            <a:off x="1239312" y="39341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E71B601A-B78A-1955-B8DC-2F3027AA72C1}"/>
              </a:ext>
            </a:extLst>
          </p:cNvPr>
          <p:cNvSpPr/>
          <p:nvPr/>
        </p:nvSpPr>
        <p:spPr>
          <a:xfrm>
            <a:off x="1522684" y="39341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C5113F03-BB3D-CC13-069F-C8C30A107E77}"/>
              </a:ext>
            </a:extLst>
          </p:cNvPr>
          <p:cNvSpPr/>
          <p:nvPr/>
        </p:nvSpPr>
        <p:spPr>
          <a:xfrm>
            <a:off x="1764053" y="39341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A7EF89F4-0340-A90C-F90E-42DBB0FA9D2D}"/>
              </a:ext>
            </a:extLst>
          </p:cNvPr>
          <p:cNvSpPr/>
          <p:nvPr/>
        </p:nvSpPr>
        <p:spPr>
          <a:xfrm>
            <a:off x="2050416" y="39341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A0719D35-B8F1-1031-6F70-D3B4838AEFA0}"/>
              </a:ext>
            </a:extLst>
          </p:cNvPr>
          <p:cNvSpPr/>
          <p:nvPr/>
        </p:nvSpPr>
        <p:spPr>
          <a:xfrm>
            <a:off x="2342987" y="39341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487B2054-4A90-120C-6F9E-076C6CDB0FF7}"/>
              </a:ext>
            </a:extLst>
          </p:cNvPr>
          <p:cNvSpPr/>
          <p:nvPr/>
        </p:nvSpPr>
        <p:spPr>
          <a:xfrm>
            <a:off x="2632290" y="39341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D14C0376-2AE2-9D38-1749-EB6E5A3648CF}"/>
              </a:ext>
            </a:extLst>
          </p:cNvPr>
          <p:cNvSpPr/>
          <p:nvPr/>
        </p:nvSpPr>
        <p:spPr>
          <a:xfrm>
            <a:off x="2915661" y="39341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0E794E56-7D56-C12D-2A1C-E5E1BA85D009}"/>
              </a:ext>
            </a:extLst>
          </p:cNvPr>
          <p:cNvSpPr/>
          <p:nvPr/>
        </p:nvSpPr>
        <p:spPr>
          <a:xfrm>
            <a:off x="3199032" y="39341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08BCB289-8BD9-0361-8B5D-41ACCF4D5E99}"/>
              </a:ext>
            </a:extLst>
          </p:cNvPr>
          <p:cNvSpPr/>
          <p:nvPr/>
        </p:nvSpPr>
        <p:spPr>
          <a:xfrm>
            <a:off x="3450508" y="39341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EC458DB3-EE37-FE4C-1F7B-A0DC2711C8F9}"/>
              </a:ext>
            </a:extLst>
          </p:cNvPr>
          <p:cNvSpPr/>
          <p:nvPr/>
        </p:nvSpPr>
        <p:spPr>
          <a:xfrm>
            <a:off x="3736871" y="39341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99130A55-21D9-3F7D-C2FE-6D90180B2F9B}"/>
              </a:ext>
            </a:extLst>
          </p:cNvPr>
          <p:cNvSpPr/>
          <p:nvPr/>
        </p:nvSpPr>
        <p:spPr>
          <a:xfrm>
            <a:off x="4029442" y="39341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CE2BCCF4-31DA-C93B-F0FC-37B4DA77F759}"/>
              </a:ext>
            </a:extLst>
          </p:cNvPr>
          <p:cNvSpPr/>
          <p:nvPr/>
        </p:nvSpPr>
        <p:spPr>
          <a:xfrm>
            <a:off x="4318745" y="39341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60875BC6-3E8B-4E7C-8C93-4D99C02693C7}"/>
              </a:ext>
            </a:extLst>
          </p:cNvPr>
          <p:cNvSpPr/>
          <p:nvPr/>
        </p:nvSpPr>
        <p:spPr>
          <a:xfrm>
            <a:off x="4602116" y="39341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47D318A9-1847-1A28-6231-4E4C2B1DF74A}"/>
              </a:ext>
            </a:extLst>
          </p:cNvPr>
          <p:cNvSpPr/>
          <p:nvPr/>
        </p:nvSpPr>
        <p:spPr>
          <a:xfrm>
            <a:off x="4856705" y="35626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3D9982D4-E45F-E0F8-6430-50D966D1DC1B}"/>
              </a:ext>
            </a:extLst>
          </p:cNvPr>
          <p:cNvSpPr/>
          <p:nvPr/>
        </p:nvSpPr>
        <p:spPr>
          <a:xfrm>
            <a:off x="5143068" y="35626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D3C6F3BC-A6BC-DECC-D8AF-79BAA4C03E18}"/>
              </a:ext>
            </a:extLst>
          </p:cNvPr>
          <p:cNvSpPr/>
          <p:nvPr/>
        </p:nvSpPr>
        <p:spPr>
          <a:xfrm>
            <a:off x="5435638" y="35626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6" name="Elipse 25">
            <a:extLst>
              <a:ext uri="{FF2B5EF4-FFF2-40B4-BE49-F238E27FC236}">
                <a16:creationId xmlns:a16="http://schemas.microsoft.com/office/drawing/2014/main" id="{B06FF201-ADB3-D454-8D90-2604AD4B7219}"/>
              </a:ext>
            </a:extLst>
          </p:cNvPr>
          <p:cNvSpPr/>
          <p:nvPr/>
        </p:nvSpPr>
        <p:spPr>
          <a:xfrm>
            <a:off x="5724941" y="35626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7" name="Elipse 26">
            <a:extLst>
              <a:ext uri="{FF2B5EF4-FFF2-40B4-BE49-F238E27FC236}">
                <a16:creationId xmlns:a16="http://schemas.microsoft.com/office/drawing/2014/main" id="{ECE41422-39A1-45A1-8C82-F469F41ECC5E}"/>
              </a:ext>
            </a:extLst>
          </p:cNvPr>
          <p:cNvSpPr/>
          <p:nvPr/>
        </p:nvSpPr>
        <p:spPr>
          <a:xfrm>
            <a:off x="6008312" y="35626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8" name="Elipse 27">
            <a:extLst>
              <a:ext uri="{FF2B5EF4-FFF2-40B4-BE49-F238E27FC236}">
                <a16:creationId xmlns:a16="http://schemas.microsoft.com/office/drawing/2014/main" id="{0B93D043-34CB-472E-1F65-728123FB5181}"/>
              </a:ext>
            </a:extLst>
          </p:cNvPr>
          <p:cNvSpPr/>
          <p:nvPr/>
        </p:nvSpPr>
        <p:spPr>
          <a:xfrm>
            <a:off x="6291684" y="35626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9" name="Elipse 28">
            <a:extLst>
              <a:ext uri="{FF2B5EF4-FFF2-40B4-BE49-F238E27FC236}">
                <a16:creationId xmlns:a16="http://schemas.microsoft.com/office/drawing/2014/main" id="{8DFA5F86-5A6E-C55E-4085-2BA4EAAEF402}"/>
              </a:ext>
            </a:extLst>
          </p:cNvPr>
          <p:cNvSpPr/>
          <p:nvPr/>
        </p:nvSpPr>
        <p:spPr>
          <a:xfrm>
            <a:off x="6533053" y="35626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0" name="Elipse 29">
            <a:extLst>
              <a:ext uri="{FF2B5EF4-FFF2-40B4-BE49-F238E27FC236}">
                <a16:creationId xmlns:a16="http://schemas.microsoft.com/office/drawing/2014/main" id="{97A6990B-AD10-82B9-E6B2-0BAFD3835EE7}"/>
              </a:ext>
            </a:extLst>
          </p:cNvPr>
          <p:cNvSpPr/>
          <p:nvPr/>
        </p:nvSpPr>
        <p:spPr>
          <a:xfrm>
            <a:off x="6819416" y="35626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E05E3107-62B3-AD26-F7AA-598E938EA20D}"/>
              </a:ext>
            </a:extLst>
          </p:cNvPr>
          <p:cNvSpPr/>
          <p:nvPr/>
        </p:nvSpPr>
        <p:spPr>
          <a:xfrm>
            <a:off x="7111987" y="35626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D7C49F1D-CFD0-9F4C-3C46-B0946EA1B5D1}"/>
              </a:ext>
            </a:extLst>
          </p:cNvPr>
          <p:cNvSpPr/>
          <p:nvPr/>
        </p:nvSpPr>
        <p:spPr>
          <a:xfrm>
            <a:off x="7401290" y="35626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706A3899-A3CD-84EA-A7BB-694D4456DBF7}"/>
              </a:ext>
            </a:extLst>
          </p:cNvPr>
          <p:cNvSpPr/>
          <p:nvPr/>
        </p:nvSpPr>
        <p:spPr>
          <a:xfrm>
            <a:off x="7684661" y="35626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4" name="Elipse 33">
            <a:extLst>
              <a:ext uri="{FF2B5EF4-FFF2-40B4-BE49-F238E27FC236}">
                <a16:creationId xmlns:a16="http://schemas.microsoft.com/office/drawing/2014/main" id="{35526C38-327B-B4F5-B2FB-CF60E1CCDDFB}"/>
              </a:ext>
            </a:extLst>
          </p:cNvPr>
          <p:cNvSpPr/>
          <p:nvPr/>
        </p:nvSpPr>
        <p:spPr>
          <a:xfrm>
            <a:off x="7968032" y="35626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5D6F4038-D253-2294-445D-8D90B41424B4}"/>
              </a:ext>
            </a:extLst>
          </p:cNvPr>
          <p:cNvSpPr/>
          <p:nvPr/>
        </p:nvSpPr>
        <p:spPr>
          <a:xfrm>
            <a:off x="8219508" y="35626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6" name="Elipse 35">
            <a:extLst>
              <a:ext uri="{FF2B5EF4-FFF2-40B4-BE49-F238E27FC236}">
                <a16:creationId xmlns:a16="http://schemas.microsoft.com/office/drawing/2014/main" id="{25D641EB-3691-6D96-F9DE-5FE19CFDDF28}"/>
              </a:ext>
            </a:extLst>
          </p:cNvPr>
          <p:cNvSpPr/>
          <p:nvPr/>
        </p:nvSpPr>
        <p:spPr>
          <a:xfrm>
            <a:off x="8505871" y="35626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7" name="Elipse 36">
            <a:extLst>
              <a:ext uri="{FF2B5EF4-FFF2-40B4-BE49-F238E27FC236}">
                <a16:creationId xmlns:a16="http://schemas.microsoft.com/office/drawing/2014/main" id="{0B7C8FB7-5A0C-C440-B992-D6D0FBEEBC31}"/>
              </a:ext>
            </a:extLst>
          </p:cNvPr>
          <p:cNvSpPr/>
          <p:nvPr/>
        </p:nvSpPr>
        <p:spPr>
          <a:xfrm>
            <a:off x="8798442" y="35626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8" name="Elipse 37">
            <a:extLst>
              <a:ext uri="{FF2B5EF4-FFF2-40B4-BE49-F238E27FC236}">
                <a16:creationId xmlns:a16="http://schemas.microsoft.com/office/drawing/2014/main" id="{E81F728E-1671-970F-C634-E4CB44309F47}"/>
              </a:ext>
            </a:extLst>
          </p:cNvPr>
          <p:cNvSpPr/>
          <p:nvPr/>
        </p:nvSpPr>
        <p:spPr>
          <a:xfrm>
            <a:off x="117444" y="6648288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9" name="Elipse 38">
            <a:extLst>
              <a:ext uri="{FF2B5EF4-FFF2-40B4-BE49-F238E27FC236}">
                <a16:creationId xmlns:a16="http://schemas.microsoft.com/office/drawing/2014/main" id="{37D678D0-AFCD-000F-9D5B-B63FEEFA2519}"/>
              </a:ext>
            </a:extLst>
          </p:cNvPr>
          <p:cNvSpPr/>
          <p:nvPr/>
        </p:nvSpPr>
        <p:spPr>
          <a:xfrm>
            <a:off x="403807" y="6648288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0" name="Elipse 39">
            <a:extLst>
              <a:ext uri="{FF2B5EF4-FFF2-40B4-BE49-F238E27FC236}">
                <a16:creationId xmlns:a16="http://schemas.microsoft.com/office/drawing/2014/main" id="{78CAF009-4213-60BD-C071-F7664B154958}"/>
              </a:ext>
            </a:extLst>
          </p:cNvPr>
          <p:cNvSpPr/>
          <p:nvPr/>
        </p:nvSpPr>
        <p:spPr>
          <a:xfrm>
            <a:off x="696377" y="6648288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1" name="Elipse 40">
            <a:extLst>
              <a:ext uri="{FF2B5EF4-FFF2-40B4-BE49-F238E27FC236}">
                <a16:creationId xmlns:a16="http://schemas.microsoft.com/office/drawing/2014/main" id="{E9EF6839-EC2B-9118-351D-6B78757A9DE3}"/>
              </a:ext>
            </a:extLst>
          </p:cNvPr>
          <p:cNvSpPr/>
          <p:nvPr/>
        </p:nvSpPr>
        <p:spPr>
          <a:xfrm>
            <a:off x="985680" y="6648288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B69D8871-D525-4446-55FA-16931B87D611}"/>
              </a:ext>
            </a:extLst>
          </p:cNvPr>
          <p:cNvSpPr/>
          <p:nvPr/>
        </p:nvSpPr>
        <p:spPr>
          <a:xfrm>
            <a:off x="1269051" y="6648288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0E776764-7F6C-7A49-12A0-229714267F94}"/>
              </a:ext>
            </a:extLst>
          </p:cNvPr>
          <p:cNvSpPr/>
          <p:nvPr/>
        </p:nvSpPr>
        <p:spPr>
          <a:xfrm>
            <a:off x="1552423" y="6648288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8D59BEF8-4A25-114C-AC54-0389515BECB8}"/>
              </a:ext>
            </a:extLst>
          </p:cNvPr>
          <p:cNvSpPr/>
          <p:nvPr/>
        </p:nvSpPr>
        <p:spPr>
          <a:xfrm>
            <a:off x="1793792" y="6648288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5" name="Elipse 44">
            <a:extLst>
              <a:ext uri="{FF2B5EF4-FFF2-40B4-BE49-F238E27FC236}">
                <a16:creationId xmlns:a16="http://schemas.microsoft.com/office/drawing/2014/main" id="{AAD670C2-8BCF-B0BE-5FE4-95E8D45DD3D9}"/>
              </a:ext>
            </a:extLst>
          </p:cNvPr>
          <p:cNvSpPr/>
          <p:nvPr/>
        </p:nvSpPr>
        <p:spPr>
          <a:xfrm>
            <a:off x="2080155" y="6648288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6" name="Elipse 45">
            <a:extLst>
              <a:ext uri="{FF2B5EF4-FFF2-40B4-BE49-F238E27FC236}">
                <a16:creationId xmlns:a16="http://schemas.microsoft.com/office/drawing/2014/main" id="{DBE6E93D-1097-4283-D152-F3B4793B1DAB}"/>
              </a:ext>
            </a:extLst>
          </p:cNvPr>
          <p:cNvSpPr/>
          <p:nvPr/>
        </p:nvSpPr>
        <p:spPr>
          <a:xfrm>
            <a:off x="2372726" y="6648288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7" name="Elipse 46">
            <a:extLst>
              <a:ext uri="{FF2B5EF4-FFF2-40B4-BE49-F238E27FC236}">
                <a16:creationId xmlns:a16="http://schemas.microsoft.com/office/drawing/2014/main" id="{095783A1-F95A-4AC6-DCE3-C15666541E33}"/>
              </a:ext>
            </a:extLst>
          </p:cNvPr>
          <p:cNvSpPr/>
          <p:nvPr/>
        </p:nvSpPr>
        <p:spPr>
          <a:xfrm>
            <a:off x="2662029" y="6648288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8" name="Elipse 47">
            <a:extLst>
              <a:ext uri="{FF2B5EF4-FFF2-40B4-BE49-F238E27FC236}">
                <a16:creationId xmlns:a16="http://schemas.microsoft.com/office/drawing/2014/main" id="{528A0C66-1BC2-E7CF-C3C4-D802E87F6025}"/>
              </a:ext>
            </a:extLst>
          </p:cNvPr>
          <p:cNvSpPr/>
          <p:nvPr/>
        </p:nvSpPr>
        <p:spPr>
          <a:xfrm>
            <a:off x="2945400" y="6648288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49" name="Elipse 48">
            <a:extLst>
              <a:ext uri="{FF2B5EF4-FFF2-40B4-BE49-F238E27FC236}">
                <a16:creationId xmlns:a16="http://schemas.microsoft.com/office/drawing/2014/main" id="{50E93B30-B814-9736-F83F-DE54A0AC1EDB}"/>
              </a:ext>
            </a:extLst>
          </p:cNvPr>
          <p:cNvSpPr/>
          <p:nvPr/>
        </p:nvSpPr>
        <p:spPr>
          <a:xfrm>
            <a:off x="3228771" y="6648288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0" name="Elipse 49">
            <a:extLst>
              <a:ext uri="{FF2B5EF4-FFF2-40B4-BE49-F238E27FC236}">
                <a16:creationId xmlns:a16="http://schemas.microsoft.com/office/drawing/2014/main" id="{3AB316FD-86EA-AA86-7089-9F7DF6701868}"/>
              </a:ext>
            </a:extLst>
          </p:cNvPr>
          <p:cNvSpPr/>
          <p:nvPr/>
        </p:nvSpPr>
        <p:spPr>
          <a:xfrm>
            <a:off x="3480247" y="6648288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1" name="Elipse 50">
            <a:extLst>
              <a:ext uri="{FF2B5EF4-FFF2-40B4-BE49-F238E27FC236}">
                <a16:creationId xmlns:a16="http://schemas.microsoft.com/office/drawing/2014/main" id="{A9EAF47B-5458-9D5A-9D4B-12FDF7BD6E7D}"/>
              </a:ext>
            </a:extLst>
          </p:cNvPr>
          <p:cNvSpPr/>
          <p:nvPr/>
        </p:nvSpPr>
        <p:spPr>
          <a:xfrm>
            <a:off x="3766610" y="6648288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2" name="Elipse 51">
            <a:extLst>
              <a:ext uri="{FF2B5EF4-FFF2-40B4-BE49-F238E27FC236}">
                <a16:creationId xmlns:a16="http://schemas.microsoft.com/office/drawing/2014/main" id="{ADB246C0-6F07-6C93-607E-1267752A5C67}"/>
              </a:ext>
            </a:extLst>
          </p:cNvPr>
          <p:cNvSpPr/>
          <p:nvPr/>
        </p:nvSpPr>
        <p:spPr>
          <a:xfrm>
            <a:off x="4059181" y="6648288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3" name="Elipse 52">
            <a:extLst>
              <a:ext uri="{FF2B5EF4-FFF2-40B4-BE49-F238E27FC236}">
                <a16:creationId xmlns:a16="http://schemas.microsoft.com/office/drawing/2014/main" id="{4347658D-AE11-7061-9E00-D1F4DA1304D0}"/>
              </a:ext>
            </a:extLst>
          </p:cNvPr>
          <p:cNvSpPr/>
          <p:nvPr/>
        </p:nvSpPr>
        <p:spPr>
          <a:xfrm>
            <a:off x="4348484" y="6648288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4" name="Elipse 53">
            <a:extLst>
              <a:ext uri="{FF2B5EF4-FFF2-40B4-BE49-F238E27FC236}">
                <a16:creationId xmlns:a16="http://schemas.microsoft.com/office/drawing/2014/main" id="{EC498DA0-E620-E2DB-C5A9-358CAE77F19E}"/>
              </a:ext>
            </a:extLst>
          </p:cNvPr>
          <p:cNvSpPr/>
          <p:nvPr/>
        </p:nvSpPr>
        <p:spPr>
          <a:xfrm>
            <a:off x="4631855" y="6648288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5" name="Elipse 54">
            <a:extLst>
              <a:ext uri="{FF2B5EF4-FFF2-40B4-BE49-F238E27FC236}">
                <a16:creationId xmlns:a16="http://schemas.microsoft.com/office/drawing/2014/main" id="{0C1ED964-9B49-A392-D3D5-7A124D27D57D}"/>
              </a:ext>
            </a:extLst>
          </p:cNvPr>
          <p:cNvSpPr/>
          <p:nvPr/>
        </p:nvSpPr>
        <p:spPr>
          <a:xfrm>
            <a:off x="4886444" y="6644573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6" name="Elipse 55">
            <a:extLst>
              <a:ext uri="{FF2B5EF4-FFF2-40B4-BE49-F238E27FC236}">
                <a16:creationId xmlns:a16="http://schemas.microsoft.com/office/drawing/2014/main" id="{E64B3BED-A55B-CF6C-AA75-FE22C7A171A8}"/>
              </a:ext>
            </a:extLst>
          </p:cNvPr>
          <p:cNvSpPr/>
          <p:nvPr/>
        </p:nvSpPr>
        <p:spPr>
          <a:xfrm>
            <a:off x="5172807" y="6644573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7" name="Elipse 56">
            <a:extLst>
              <a:ext uri="{FF2B5EF4-FFF2-40B4-BE49-F238E27FC236}">
                <a16:creationId xmlns:a16="http://schemas.microsoft.com/office/drawing/2014/main" id="{F45A530B-1DBF-45A3-3F2C-7B1D21B64697}"/>
              </a:ext>
            </a:extLst>
          </p:cNvPr>
          <p:cNvSpPr/>
          <p:nvPr/>
        </p:nvSpPr>
        <p:spPr>
          <a:xfrm>
            <a:off x="5465377" y="6644573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8" name="Elipse 57">
            <a:extLst>
              <a:ext uri="{FF2B5EF4-FFF2-40B4-BE49-F238E27FC236}">
                <a16:creationId xmlns:a16="http://schemas.microsoft.com/office/drawing/2014/main" id="{6C1C2F86-22D6-C754-25C3-FACBE5B73D98}"/>
              </a:ext>
            </a:extLst>
          </p:cNvPr>
          <p:cNvSpPr/>
          <p:nvPr/>
        </p:nvSpPr>
        <p:spPr>
          <a:xfrm>
            <a:off x="5754680" y="6644573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9" name="Elipse 58">
            <a:extLst>
              <a:ext uri="{FF2B5EF4-FFF2-40B4-BE49-F238E27FC236}">
                <a16:creationId xmlns:a16="http://schemas.microsoft.com/office/drawing/2014/main" id="{7CDC2A7D-BCBB-28DF-64EB-2EF10617FAF5}"/>
              </a:ext>
            </a:extLst>
          </p:cNvPr>
          <p:cNvSpPr/>
          <p:nvPr/>
        </p:nvSpPr>
        <p:spPr>
          <a:xfrm>
            <a:off x="6038051" y="6644573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0" name="Elipse 59">
            <a:extLst>
              <a:ext uri="{FF2B5EF4-FFF2-40B4-BE49-F238E27FC236}">
                <a16:creationId xmlns:a16="http://schemas.microsoft.com/office/drawing/2014/main" id="{6FE9AB41-52F8-F7CC-6C4F-24FA4529A1A6}"/>
              </a:ext>
            </a:extLst>
          </p:cNvPr>
          <p:cNvSpPr/>
          <p:nvPr/>
        </p:nvSpPr>
        <p:spPr>
          <a:xfrm>
            <a:off x="6321423" y="6644573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1" name="Elipse 60">
            <a:extLst>
              <a:ext uri="{FF2B5EF4-FFF2-40B4-BE49-F238E27FC236}">
                <a16:creationId xmlns:a16="http://schemas.microsoft.com/office/drawing/2014/main" id="{6AA309C7-532F-D0B0-7EC0-9B5B0E005B77}"/>
              </a:ext>
            </a:extLst>
          </p:cNvPr>
          <p:cNvSpPr/>
          <p:nvPr/>
        </p:nvSpPr>
        <p:spPr>
          <a:xfrm>
            <a:off x="6562792" y="6644573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2" name="Elipse 61">
            <a:extLst>
              <a:ext uri="{FF2B5EF4-FFF2-40B4-BE49-F238E27FC236}">
                <a16:creationId xmlns:a16="http://schemas.microsoft.com/office/drawing/2014/main" id="{7BCE2C3C-412E-BC9C-1A7C-67371D6E756D}"/>
              </a:ext>
            </a:extLst>
          </p:cNvPr>
          <p:cNvSpPr/>
          <p:nvPr/>
        </p:nvSpPr>
        <p:spPr>
          <a:xfrm>
            <a:off x="6849155" y="6644573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3" name="Elipse 62">
            <a:extLst>
              <a:ext uri="{FF2B5EF4-FFF2-40B4-BE49-F238E27FC236}">
                <a16:creationId xmlns:a16="http://schemas.microsoft.com/office/drawing/2014/main" id="{729A113B-81A2-B635-43BB-C06EF75CD268}"/>
              </a:ext>
            </a:extLst>
          </p:cNvPr>
          <p:cNvSpPr/>
          <p:nvPr/>
        </p:nvSpPr>
        <p:spPr>
          <a:xfrm>
            <a:off x="7141726" y="6644573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4" name="Elipse 63">
            <a:extLst>
              <a:ext uri="{FF2B5EF4-FFF2-40B4-BE49-F238E27FC236}">
                <a16:creationId xmlns:a16="http://schemas.microsoft.com/office/drawing/2014/main" id="{AF8F4FB0-D87D-7CFF-A0FD-1E2646FC2933}"/>
              </a:ext>
            </a:extLst>
          </p:cNvPr>
          <p:cNvSpPr/>
          <p:nvPr/>
        </p:nvSpPr>
        <p:spPr>
          <a:xfrm>
            <a:off x="7431029" y="6644573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5" name="Elipse 64">
            <a:extLst>
              <a:ext uri="{FF2B5EF4-FFF2-40B4-BE49-F238E27FC236}">
                <a16:creationId xmlns:a16="http://schemas.microsoft.com/office/drawing/2014/main" id="{654C555D-EFD3-F771-7B6C-6152A988EAED}"/>
              </a:ext>
            </a:extLst>
          </p:cNvPr>
          <p:cNvSpPr/>
          <p:nvPr/>
        </p:nvSpPr>
        <p:spPr>
          <a:xfrm>
            <a:off x="7714400" y="6644573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6" name="Elipse 65">
            <a:extLst>
              <a:ext uri="{FF2B5EF4-FFF2-40B4-BE49-F238E27FC236}">
                <a16:creationId xmlns:a16="http://schemas.microsoft.com/office/drawing/2014/main" id="{8053EAA8-4FFE-9042-AE24-D336B8ACE74F}"/>
              </a:ext>
            </a:extLst>
          </p:cNvPr>
          <p:cNvSpPr/>
          <p:nvPr/>
        </p:nvSpPr>
        <p:spPr>
          <a:xfrm>
            <a:off x="7997771" y="6644573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7" name="Elipse 66">
            <a:extLst>
              <a:ext uri="{FF2B5EF4-FFF2-40B4-BE49-F238E27FC236}">
                <a16:creationId xmlns:a16="http://schemas.microsoft.com/office/drawing/2014/main" id="{A28AB456-6E25-42F5-DE76-EA9C46CDCC49}"/>
              </a:ext>
            </a:extLst>
          </p:cNvPr>
          <p:cNvSpPr/>
          <p:nvPr/>
        </p:nvSpPr>
        <p:spPr>
          <a:xfrm>
            <a:off x="8249247" y="6644573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8" name="Elipse 67">
            <a:extLst>
              <a:ext uri="{FF2B5EF4-FFF2-40B4-BE49-F238E27FC236}">
                <a16:creationId xmlns:a16="http://schemas.microsoft.com/office/drawing/2014/main" id="{34A114D8-5D76-6413-E610-B1A7C4AF413E}"/>
              </a:ext>
            </a:extLst>
          </p:cNvPr>
          <p:cNvSpPr/>
          <p:nvPr/>
        </p:nvSpPr>
        <p:spPr>
          <a:xfrm>
            <a:off x="8535610" y="6644573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9" name="Elipse 68">
            <a:extLst>
              <a:ext uri="{FF2B5EF4-FFF2-40B4-BE49-F238E27FC236}">
                <a16:creationId xmlns:a16="http://schemas.microsoft.com/office/drawing/2014/main" id="{07002908-2E1C-12E3-29C8-1DE4C6E982BA}"/>
              </a:ext>
            </a:extLst>
          </p:cNvPr>
          <p:cNvSpPr/>
          <p:nvPr/>
        </p:nvSpPr>
        <p:spPr>
          <a:xfrm>
            <a:off x="8828181" y="6644573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pic>
        <p:nvPicPr>
          <p:cNvPr id="72" name="Imagen 71">
            <a:extLst>
              <a:ext uri="{FF2B5EF4-FFF2-40B4-BE49-F238E27FC236}">
                <a16:creationId xmlns:a16="http://schemas.microsoft.com/office/drawing/2014/main" id="{855B5666-2A3B-2F5E-1FEB-8C52EF30DFF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592" r="13128" b="18526"/>
          <a:stretch/>
        </p:blipFill>
        <p:spPr>
          <a:xfrm>
            <a:off x="374069" y="227842"/>
            <a:ext cx="8161542" cy="527070"/>
          </a:xfrm>
          <a:prstGeom prst="rect">
            <a:avLst/>
          </a:prstGeom>
        </p:spPr>
      </p:pic>
      <p:graphicFrame>
        <p:nvGraphicFramePr>
          <p:cNvPr id="71" name="Tabla 2">
            <a:extLst>
              <a:ext uri="{FF2B5EF4-FFF2-40B4-BE49-F238E27FC236}">
                <a16:creationId xmlns:a16="http://schemas.microsoft.com/office/drawing/2014/main" id="{01E14780-9B5C-4652-A0E9-D7A38E26BE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837197"/>
              </p:ext>
            </p:extLst>
          </p:nvPr>
        </p:nvGraphicFramePr>
        <p:xfrm>
          <a:off x="157167" y="754912"/>
          <a:ext cx="8830489" cy="20094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1989">
                  <a:extLst>
                    <a:ext uri="{9D8B030D-6E8A-4147-A177-3AD203B41FA5}">
                      <a16:colId xmlns:a16="http://schemas.microsoft.com/office/drawing/2014/main" val="2020429146"/>
                    </a:ext>
                  </a:extLst>
                </a:gridCol>
                <a:gridCol w="5846456">
                  <a:extLst>
                    <a:ext uri="{9D8B030D-6E8A-4147-A177-3AD203B41FA5}">
                      <a16:colId xmlns:a16="http://schemas.microsoft.com/office/drawing/2014/main" val="1146154648"/>
                    </a:ext>
                  </a:extLst>
                </a:gridCol>
                <a:gridCol w="1672044">
                  <a:extLst>
                    <a:ext uri="{9D8B030D-6E8A-4147-A177-3AD203B41FA5}">
                      <a16:colId xmlns:a16="http://schemas.microsoft.com/office/drawing/2014/main" val="327606568"/>
                    </a:ext>
                  </a:extLst>
                </a:gridCol>
              </a:tblGrid>
              <a:tr h="317851">
                <a:tc gridSpan="3"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FASE 3: INTERVENCIÓN</a:t>
                      </a:r>
                    </a:p>
                  </a:txBody>
                  <a:tcPr>
                    <a:lnL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EC4">
                        <a:alpha val="7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946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850" b="1" dirty="0">
                          <a:latin typeface="Century Gothic" panose="020B0502020202020204" pitchFamily="34" charset="0"/>
                        </a:rPr>
                        <a:t>CONSIDERACIONES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FDB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Century Gothic" panose="020B0502020202020204" pitchFamily="34" charset="0"/>
                        <a:buNone/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Jueves 14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entury Gothic" panose="020B0502020202020204" pitchFamily="34" charset="0"/>
                        <a:buChar char="♥"/>
                        <a:tabLst/>
                        <a:defRPr/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Observa un video de lo realizado en la semana y de esta manera reflexionar sobre la importancia de utilizar los recursos del lenguaje en sus creaciones. </a:t>
                      </a:r>
                    </a:p>
                    <a:p>
                      <a:pPr marL="0" indent="0">
                        <a:buFont typeface="Century Gothic" panose="020B0502020202020204" pitchFamily="34" charset="0"/>
                        <a:buNone/>
                      </a:pPr>
                      <a:endParaRPr lang="es-MX" sz="1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s-MX" sz="12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9349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latin typeface="Century Gothic" panose="020B0502020202020204" pitchFamily="34" charset="0"/>
                        </a:rPr>
                        <a:t>AVANCES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1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Century Gothic" panose="020B0502020202020204" pitchFamily="34" charset="0"/>
                        <a:buNone/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Jueves 14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entury Gothic" panose="020B0502020202020204" pitchFamily="34" charset="0"/>
                        <a:buChar char="♥"/>
                        <a:tabLst/>
                        <a:defRPr/>
                      </a:pPr>
                      <a:r>
                        <a:rPr lang="es-ES" sz="1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Al terminar la reflexión de lo aprendido en la semana  comenta con tus compañero ideas de algo que te gustaría aprender, y hacer una lista de opciones en el pizarrón. </a:t>
                      </a:r>
                    </a:p>
                    <a:p>
                      <a:pPr marL="171450" indent="-171450">
                        <a:buFont typeface="Century Gothic" panose="020B0502020202020204" pitchFamily="34" charset="0"/>
                        <a:buChar char="♥"/>
                      </a:pPr>
                      <a:endParaRPr lang="es-MX" sz="1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D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1450" indent="-171450" algn="l">
                        <a:buFont typeface="Century Gothic" panose="020B0502020202020204" pitchFamily="34" charset="0"/>
                        <a:buChar char="♥"/>
                      </a:pPr>
                      <a:endParaRPr lang="es-MX" sz="12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73" name="Google Shape;97;p3">
            <a:extLst>
              <a:ext uri="{FF2B5EF4-FFF2-40B4-BE49-F238E27FC236}">
                <a16:creationId xmlns:a16="http://schemas.microsoft.com/office/drawing/2014/main" id="{B285608F-8A71-4DBA-A3D9-3228D782ECD7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t="16471"/>
          <a:stretch/>
        </p:blipFill>
        <p:spPr>
          <a:xfrm rot="5400000">
            <a:off x="1144131" y="-1141872"/>
            <a:ext cx="6858000" cy="914174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4" name="Tabla 73">
            <a:extLst>
              <a:ext uri="{FF2B5EF4-FFF2-40B4-BE49-F238E27FC236}">
                <a16:creationId xmlns:a16="http://schemas.microsoft.com/office/drawing/2014/main" id="{8E6A093D-2019-4305-9740-D77C6F97CE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817279"/>
              </p:ext>
            </p:extLst>
          </p:nvPr>
        </p:nvGraphicFramePr>
        <p:xfrm>
          <a:off x="143875" y="2856163"/>
          <a:ext cx="8814042" cy="24073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79865">
                  <a:extLst>
                    <a:ext uri="{9D8B030D-6E8A-4147-A177-3AD203B41FA5}">
                      <a16:colId xmlns:a16="http://schemas.microsoft.com/office/drawing/2014/main" val="3369000164"/>
                    </a:ext>
                  </a:extLst>
                </a:gridCol>
                <a:gridCol w="2979865">
                  <a:extLst>
                    <a:ext uri="{9D8B030D-6E8A-4147-A177-3AD203B41FA5}">
                      <a16:colId xmlns:a16="http://schemas.microsoft.com/office/drawing/2014/main" val="1877907415"/>
                    </a:ext>
                  </a:extLst>
                </a:gridCol>
                <a:gridCol w="2854312">
                  <a:extLst>
                    <a:ext uri="{9D8B030D-6E8A-4147-A177-3AD203B41FA5}">
                      <a16:colId xmlns:a16="http://schemas.microsoft.com/office/drawing/2014/main" val="2505699586"/>
                    </a:ext>
                  </a:extLst>
                </a:gridCol>
              </a:tblGrid>
              <a:tr h="305693"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>
                          <a:latin typeface="Century Gothic" panose="020B0502020202020204" pitchFamily="34" charset="0"/>
                        </a:rPr>
                        <a:t>Rasgos a evaluar</a:t>
                      </a:r>
                    </a:p>
                  </a:txBody>
                  <a:tcPr>
                    <a:lnL w="28575" cap="flat" cmpd="sng" algn="ctr">
                      <a:solidFill>
                        <a:srgbClr val="FA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A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A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A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>
                          <a:latin typeface="Century Gothic" panose="020B0502020202020204" pitchFamily="34" charset="0"/>
                        </a:rPr>
                        <a:t>Formas de evaluar </a:t>
                      </a:r>
                    </a:p>
                  </a:txBody>
                  <a:tcPr>
                    <a:lnL w="28575" cap="flat" cmpd="sng" algn="ctr">
                      <a:solidFill>
                        <a:srgbClr val="FA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A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A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A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>
                          <a:latin typeface="Century Gothic" panose="020B0502020202020204" pitchFamily="34" charset="0"/>
                        </a:rPr>
                        <a:t>Organización </a:t>
                      </a:r>
                    </a:p>
                  </a:txBody>
                  <a:tcPr>
                    <a:lnL w="28575" cap="flat" cmpd="sng" algn="ctr">
                      <a:solidFill>
                        <a:srgbClr val="FA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A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A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A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007511"/>
                  </a:ext>
                </a:extLst>
              </a:tr>
              <a:tr h="210164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800" baseline="0" dirty="0">
                          <a:latin typeface="Century Gothic" panose="020B0502020202020204" pitchFamily="34" charset="0"/>
                        </a:rPr>
                        <a:t>Participación activa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800" baseline="0" dirty="0">
                          <a:latin typeface="Century Gothic" panose="020B0502020202020204" pitchFamily="34" charset="0"/>
                        </a:rPr>
                        <a:t>Utiliza distintos recursos de lenguajes durante las actividades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800" baseline="0" dirty="0">
                          <a:latin typeface="Century Gothic" panose="020B0502020202020204" pitchFamily="34" charset="0"/>
                        </a:rPr>
                        <a:t>Desarrollo de la creatividad al momento de sus presentaciones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800" baseline="0" dirty="0">
                          <a:latin typeface="Century Gothic" panose="020B0502020202020204" pitchFamily="34" charset="0"/>
                        </a:rPr>
                        <a:t>Uso de diferentes formas de expresión oral propias de la comunidad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800" baseline="0" dirty="0">
                          <a:latin typeface="Century Gothic" panose="020B0502020202020204" pitchFamily="34" charset="0"/>
                        </a:rPr>
                        <a:t>Coordinación de ritmo, gestos o señas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800" baseline="0" dirty="0">
                          <a:latin typeface="Century Gothic" panose="020B0502020202020204" pitchFamily="34" charset="0"/>
                        </a:rPr>
                        <a:t>Habilidad para decir rimas y trabalenguas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800" baseline="0" dirty="0">
                          <a:latin typeface="Century Gothic" panose="020B0502020202020204" pitchFamily="34" charset="0"/>
                        </a:rPr>
                        <a:t>Respeta turnos materiales y tiempos durante el desarrollo de las actividades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800" baseline="0" dirty="0">
                          <a:latin typeface="Century Gothic" panose="020B0502020202020204" pitchFamily="34" charset="0"/>
                        </a:rPr>
                        <a:t>Trabaja en colaboración para lograr un mismo resultado </a:t>
                      </a:r>
                    </a:p>
                  </a:txBody>
                  <a:tcPr>
                    <a:lnL w="28575" cap="flat" cmpd="sng" algn="ctr">
                      <a:solidFill>
                        <a:srgbClr val="FA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A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A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A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800" dirty="0">
                          <a:latin typeface="Century Gothic" panose="020B0502020202020204" pitchFamily="34" charset="0"/>
                        </a:rPr>
                        <a:t>Registro de observaciones</a:t>
                      </a:r>
                      <a:r>
                        <a:rPr lang="es-MX" sz="800" baseline="0" dirty="0">
                          <a:latin typeface="Century Gothic" panose="020B0502020202020204" pitchFamily="34" charset="0"/>
                        </a:rPr>
                        <a:t> durante el desarrollo de las actividades</a:t>
                      </a:r>
                      <a:endParaRPr lang="es-MX" sz="800" dirty="0">
                        <a:latin typeface="Century Gothic" panose="020B0502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800" dirty="0">
                          <a:latin typeface="Century Gothic" panose="020B0502020202020204" pitchFamily="34" charset="0"/>
                        </a:rPr>
                        <a:t>Rubrica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800" dirty="0">
                          <a:latin typeface="Century Gothic" panose="020B0502020202020204" pitchFamily="34" charset="0"/>
                        </a:rPr>
                        <a:t>Trabajo o productos de los niños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800" dirty="0">
                          <a:latin typeface="Century Gothic" panose="020B0502020202020204" pitchFamily="34" charset="0"/>
                        </a:rPr>
                        <a:t>Video, fotos.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MX" sz="8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A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A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A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A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800" dirty="0">
                          <a:latin typeface="Century Gothic" panose="020B0502020202020204" pitchFamily="34" charset="0"/>
                        </a:rPr>
                        <a:t>Grupal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800" dirty="0">
                          <a:latin typeface="Century Gothic" panose="020B0502020202020204" pitchFamily="34" charset="0"/>
                        </a:rPr>
                        <a:t>Individual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800" dirty="0">
                          <a:latin typeface="Century Gothic" panose="020B0502020202020204" pitchFamily="34" charset="0"/>
                        </a:rPr>
                        <a:t>Equipo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800" dirty="0">
                          <a:latin typeface="Century Gothic" panose="020B0502020202020204" pitchFamily="34" charset="0"/>
                        </a:rPr>
                        <a:t>Parejas </a:t>
                      </a:r>
                    </a:p>
                    <a:p>
                      <a:endParaRPr lang="es-MX" sz="800" dirty="0">
                        <a:latin typeface="Century Gothic" panose="020B0502020202020204" pitchFamily="34" charset="0"/>
                      </a:endParaRPr>
                    </a:p>
                    <a:p>
                      <a:endParaRPr lang="es-MX" sz="8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A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A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A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A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414710"/>
                  </a:ext>
                </a:extLst>
              </a:tr>
            </a:tbl>
          </a:graphicData>
        </a:graphic>
      </p:graphicFrame>
      <p:graphicFrame>
        <p:nvGraphicFramePr>
          <p:cNvPr id="70" name="Tabla 69">
            <a:extLst>
              <a:ext uri="{FF2B5EF4-FFF2-40B4-BE49-F238E27FC236}">
                <a16:creationId xmlns:a16="http://schemas.microsoft.com/office/drawing/2014/main" id="{19B05003-FC0F-42BA-B48C-D9331611A0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13085"/>
              </p:ext>
            </p:extLst>
          </p:nvPr>
        </p:nvGraphicFramePr>
        <p:xfrm>
          <a:off x="143875" y="5345779"/>
          <a:ext cx="8785710" cy="12987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85710">
                  <a:extLst>
                    <a:ext uri="{9D8B030D-6E8A-4147-A177-3AD203B41FA5}">
                      <a16:colId xmlns:a16="http://schemas.microsoft.com/office/drawing/2014/main" val="1251561713"/>
                    </a:ext>
                  </a:extLst>
                </a:gridCol>
              </a:tblGrid>
              <a:tr h="649397">
                <a:tc>
                  <a:txBody>
                    <a:bodyPr/>
                    <a:lstStyle/>
                    <a:p>
                      <a:pPr algn="ctr"/>
                      <a:r>
                        <a:rPr lang="es-ES_tradnl" sz="1100" b="1" dirty="0">
                          <a:latin typeface="Century Gothic" panose="020B0502020202020204" pitchFamily="34" charset="0"/>
                        </a:rPr>
                        <a:t>Observación</a:t>
                      </a:r>
                    </a:p>
                  </a:txBody>
                  <a:tcPr>
                    <a:lnL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F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361653"/>
                  </a:ext>
                </a:extLst>
              </a:tr>
              <a:tr h="649397"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lnL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7E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7719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3620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97;p3">
            <a:extLst>
              <a:ext uri="{FF2B5EF4-FFF2-40B4-BE49-F238E27FC236}">
                <a16:creationId xmlns:a16="http://schemas.microsoft.com/office/drawing/2014/main" id="{D849233D-70F8-B102-762C-6A77B181195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t="16471"/>
          <a:stretch/>
        </p:blipFill>
        <p:spPr>
          <a:xfrm rot="5400000">
            <a:off x="1144129" y="-1141872"/>
            <a:ext cx="6858000" cy="914174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Elipse 4">
            <a:extLst>
              <a:ext uri="{FF2B5EF4-FFF2-40B4-BE49-F238E27FC236}">
                <a16:creationId xmlns:a16="http://schemas.microsoft.com/office/drawing/2014/main" id="{318D1043-575C-E484-FC49-53DC2995DE60}"/>
              </a:ext>
            </a:extLst>
          </p:cNvPr>
          <p:cNvSpPr/>
          <p:nvPr/>
        </p:nvSpPr>
        <p:spPr>
          <a:xfrm>
            <a:off x="87705" y="39341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0AE40587-8A2D-AA10-F710-C806C2C65AEE}"/>
              </a:ext>
            </a:extLst>
          </p:cNvPr>
          <p:cNvSpPr/>
          <p:nvPr/>
        </p:nvSpPr>
        <p:spPr>
          <a:xfrm>
            <a:off x="374068" y="39341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1F43A2AD-7F95-11C0-1042-A6DB28C5B69B}"/>
              </a:ext>
            </a:extLst>
          </p:cNvPr>
          <p:cNvSpPr/>
          <p:nvPr/>
        </p:nvSpPr>
        <p:spPr>
          <a:xfrm>
            <a:off x="666638" y="39341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BD3D737C-8584-5779-20BE-65A31FD114B9}"/>
              </a:ext>
            </a:extLst>
          </p:cNvPr>
          <p:cNvSpPr/>
          <p:nvPr/>
        </p:nvSpPr>
        <p:spPr>
          <a:xfrm>
            <a:off x="955941" y="39341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63EC98C6-85DC-6241-DC6D-492441552243}"/>
              </a:ext>
            </a:extLst>
          </p:cNvPr>
          <p:cNvSpPr/>
          <p:nvPr/>
        </p:nvSpPr>
        <p:spPr>
          <a:xfrm>
            <a:off x="1239312" y="39341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F3379994-6807-9CB9-A5B9-0D40B095A8D0}"/>
              </a:ext>
            </a:extLst>
          </p:cNvPr>
          <p:cNvSpPr/>
          <p:nvPr/>
        </p:nvSpPr>
        <p:spPr>
          <a:xfrm>
            <a:off x="1522684" y="39341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2B5083E4-B9E3-11E8-BC23-1BA290BC068E}"/>
              </a:ext>
            </a:extLst>
          </p:cNvPr>
          <p:cNvSpPr/>
          <p:nvPr/>
        </p:nvSpPr>
        <p:spPr>
          <a:xfrm>
            <a:off x="1764053" y="39341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6" name="Elipse 25">
            <a:extLst>
              <a:ext uri="{FF2B5EF4-FFF2-40B4-BE49-F238E27FC236}">
                <a16:creationId xmlns:a16="http://schemas.microsoft.com/office/drawing/2014/main" id="{F7424C63-E32D-9741-20CC-74EBACACB676}"/>
              </a:ext>
            </a:extLst>
          </p:cNvPr>
          <p:cNvSpPr/>
          <p:nvPr/>
        </p:nvSpPr>
        <p:spPr>
          <a:xfrm>
            <a:off x="2050416" y="39341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7" name="Elipse 26">
            <a:extLst>
              <a:ext uri="{FF2B5EF4-FFF2-40B4-BE49-F238E27FC236}">
                <a16:creationId xmlns:a16="http://schemas.microsoft.com/office/drawing/2014/main" id="{234F0036-D84E-D78D-68E8-9DE896BCAB71}"/>
              </a:ext>
            </a:extLst>
          </p:cNvPr>
          <p:cNvSpPr/>
          <p:nvPr/>
        </p:nvSpPr>
        <p:spPr>
          <a:xfrm>
            <a:off x="2342987" y="39341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8" name="Elipse 27">
            <a:extLst>
              <a:ext uri="{FF2B5EF4-FFF2-40B4-BE49-F238E27FC236}">
                <a16:creationId xmlns:a16="http://schemas.microsoft.com/office/drawing/2014/main" id="{BB6E2F62-0379-7DD1-FC85-5EE5F94D534B}"/>
              </a:ext>
            </a:extLst>
          </p:cNvPr>
          <p:cNvSpPr/>
          <p:nvPr/>
        </p:nvSpPr>
        <p:spPr>
          <a:xfrm>
            <a:off x="2632290" y="39341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29" name="Elipse 28">
            <a:extLst>
              <a:ext uri="{FF2B5EF4-FFF2-40B4-BE49-F238E27FC236}">
                <a16:creationId xmlns:a16="http://schemas.microsoft.com/office/drawing/2014/main" id="{C12705B0-825C-3566-139D-3948B2F7EEF5}"/>
              </a:ext>
            </a:extLst>
          </p:cNvPr>
          <p:cNvSpPr/>
          <p:nvPr/>
        </p:nvSpPr>
        <p:spPr>
          <a:xfrm>
            <a:off x="2915661" y="39341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0" name="Elipse 29">
            <a:extLst>
              <a:ext uri="{FF2B5EF4-FFF2-40B4-BE49-F238E27FC236}">
                <a16:creationId xmlns:a16="http://schemas.microsoft.com/office/drawing/2014/main" id="{EE836B36-C595-85FB-476E-3C5B7012D62A}"/>
              </a:ext>
            </a:extLst>
          </p:cNvPr>
          <p:cNvSpPr/>
          <p:nvPr/>
        </p:nvSpPr>
        <p:spPr>
          <a:xfrm>
            <a:off x="3199032" y="39341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5912F09A-1056-3C07-BF02-286A3B5F0B11}"/>
              </a:ext>
            </a:extLst>
          </p:cNvPr>
          <p:cNvSpPr/>
          <p:nvPr/>
        </p:nvSpPr>
        <p:spPr>
          <a:xfrm>
            <a:off x="3450508" y="39341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0D13FF62-9DB3-66DD-D064-061EE4C197C2}"/>
              </a:ext>
            </a:extLst>
          </p:cNvPr>
          <p:cNvSpPr/>
          <p:nvPr/>
        </p:nvSpPr>
        <p:spPr>
          <a:xfrm>
            <a:off x="3736871" y="39341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95D68187-A90C-3BB3-FA01-4130A079619C}"/>
              </a:ext>
            </a:extLst>
          </p:cNvPr>
          <p:cNvSpPr/>
          <p:nvPr/>
        </p:nvSpPr>
        <p:spPr>
          <a:xfrm>
            <a:off x="4029442" y="39341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4" name="Elipse 33">
            <a:extLst>
              <a:ext uri="{FF2B5EF4-FFF2-40B4-BE49-F238E27FC236}">
                <a16:creationId xmlns:a16="http://schemas.microsoft.com/office/drawing/2014/main" id="{FCEE553A-1666-C71B-F33D-807AEBFC8F27}"/>
              </a:ext>
            </a:extLst>
          </p:cNvPr>
          <p:cNvSpPr/>
          <p:nvPr/>
        </p:nvSpPr>
        <p:spPr>
          <a:xfrm>
            <a:off x="4318745" y="39341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2FC1F708-3898-4BFC-20D9-11CC6EAE06E3}"/>
              </a:ext>
            </a:extLst>
          </p:cNvPr>
          <p:cNvSpPr/>
          <p:nvPr/>
        </p:nvSpPr>
        <p:spPr>
          <a:xfrm>
            <a:off x="4602116" y="39341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6" name="Elipse 55">
            <a:extLst>
              <a:ext uri="{FF2B5EF4-FFF2-40B4-BE49-F238E27FC236}">
                <a16:creationId xmlns:a16="http://schemas.microsoft.com/office/drawing/2014/main" id="{E59D4968-FC3F-B245-6F7E-B5F64658832D}"/>
              </a:ext>
            </a:extLst>
          </p:cNvPr>
          <p:cNvSpPr/>
          <p:nvPr/>
        </p:nvSpPr>
        <p:spPr>
          <a:xfrm>
            <a:off x="4856705" y="35626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7" name="Elipse 56">
            <a:extLst>
              <a:ext uri="{FF2B5EF4-FFF2-40B4-BE49-F238E27FC236}">
                <a16:creationId xmlns:a16="http://schemas.microsoft.com/office/drawing/2014/main" id="{F17049B5-478D-715A-8975-F3C22AC997D5}"/>
              </a:ext>
            </a:extLst>
          </p:cNvPr>
          <p:cNvSpPr/>
          <p:nvPr/>
        </p:nvSpPr>
        <p:spPr>
          <a:xfrm>
            <a:off x="5143068" y="35626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8" name="Elipse 57">
            <a:extLst>
              <a:ext uri="{FF2B5EF4-FFF2-40B4-BE49-F238E27FC236}">
                <a16:creationId xmlns:a16="http://schemas.microsoft.com/office/drawing/2014/main" id="{BE57063F-5212-9F0A-A994-179175CC2DE5}"/>
              </a:ext>
            </a:extLst>
          </p:cNvPr>
          <p:cNvSpPr/>
          <p:nvPr/>
        </p:nvSpPr>
        <p:spPr>
          <a:xfrm>
            <a:off x="5435638" y="35626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59" name="Elipse 58">
            <a:extLst>
              <a:ext uri="{FF2B5EF4-FFF2-40B4-BE49-F238E27FC236}">
                <a16:creationId xmlns:a16="http://schemas.microsoft.com/office/drawing/2014/main" id="{41655048-031B-3FFD-1D25-029D024FD7E3}"/>
              </a:ext>
            </a:extLst>
          </p:cNvPr>
          <p:cNvSpPr/>
          <p:nvPr/>
        </p:nvSpPr>
        <p:spPr>
          <a:xfrm>
            <a:off x="5724941" y="35626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0" name="Elipse 59">
            <a:extLst>
              <a:ext uri="{FF2B5EF4-FFF2-40B4-BE49-F238E27FC236}">
                <a16:creationId xmlns:a16="http://schemas.microsoft.com/office/drawing/2014/main" id="{1D20854C-B7C6-6E7D-CC7A-A9A51634BF52}"/>
              </a:ext>
            </a:extLst>
          </p:cNvPr>
          <p:cNvSpPr/>
          <p:nvPr/>
        </p:nvSpPr>
        <p:spPr>
          <a:xfrm>
            <a:off x="6008312" y="35626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1" name="Elipse 60">
            <a:extLst>
              <a:ext uri="{FF2B5EF4-FFF2-40B4-BE49-F238E27FC236}">
                <a16:creationId xmlns:a16="http://schemas.microsoft.com/office/drawing/2014/main" id="{1A97D954-2E44-8D70-8D0F-097713EDC33B}"/>
              </a:ext>
            </a:extLst>
          </p:cNvPr>
          <p:cNvSpPr/>
          <p:nvPr/>
        </p:nvSpPr>
        <p:spPr>
          <a:xfrm>
            <a:off x="6291684" y="35626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2" name="Elipse 61">
            <a:extLst>
              <a:ext uri="{FF2B5EF4-FFF2-40B4-BE49-F238E27FC236}">
                <a16:creationId xmlns:a16="http://schemas.microsoft.com/office/drawing/2014/main" id="{76DBF4A6-410E-93F2-958A-DF1B70B570B9}"/>
              </a:ext>
            </a:extLst>
          </p:cNvPr>
          <p:cNvSpPr/>
          <p:nvPr/>
        </p:nvSpPr>
        <p:spPr>
          <a:xfrm>
            <a:off x="6533053" y="35626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3" name="Elipse 62">
            <a:extLst>
              <a:ext uri="{FF2B5EF4-FFF2-40B4-BE49-F238E27FC236}">
                <a16:creationId xmlns:a16="http://schemas.microsoft.com/office/drawing/2014/main" id="{904CD8E4-E0D2-6D0E-63C3-68C1AC8C3F6A}"/>
              </a:ext>
            </a:extLst>
          </p:cNvPr>
          <p:cNvSpPr/>
          <p:nvPr/>
        </p:nvSpPr>
        <p:spPr>
          <a:xfrm>
            <a:off x="6819416" y="35626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4" name="Elipse 63">
            <a:extLst>
              <a:ext uri="{FF2B5EF4-FFF2-40B4-BE49-F238E27FC236}">
                <a16:creationId xmlns:a16="http://schemas.microsoft.com/office/drawing/2014/main" id="{32E902F9-52D2-59DF-9A33-EDA1B07BD360}"/>
              </a:ext>
            </a:extLst>
          </p:cNvPr>
          <p:cNvSpPr/>
          <p:nvPr/>
        </p:nvSpPr>
        <p:spPr>
          <a:xfrm>
            <a:off x="7111987" y="35626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5" name="Elipse 64">
            <a:extLst>
              <a:ext uri="{FF2B5EF4-FFF2-40B4-BE49-F238E27FC236}">
                <a16:creationId xmlns:a16="http://schemas.microsoft.com/office/drawing/2014/main" id="{4AD1A24F-370D-4510-8B1F-17CD88F4EEBD}"/>
              </a:ext>
            </a:extLst>
          </p:cNvPr>
          <p:cNvSpPr/>
          <p:nvPr/>
        </p:nvSpPr>
        <p:spPr>
          <a:xfrm>
            <a:off x="7401290" y="35626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6" name="Elipse 65">
            <a:extLst>
              <a:ext uri="{FF2B5EF4-FFF2-40B4-BE49-F238E27FC236}">
                <a16:creationId xmlns:a16="http://schemas.microsoft.com/office/drawing/2014/main" id="{89F06C51-812C-29BA-0FEB-5989720C9F0B}"/>
              </a:ext>
            </a:extLst>
          </p:cNvPr>
          <p:cNvSpPr/>
          <p:nvPr/>
        </p:nvSpPr>
        <p:spPr>
          <a:xfrm>
            <a:off x="7684661" y="35626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7" name="Elipse 66">
            <a:extLst>
              <a:ext uri="{FF2B5EF4-FFF2-40B4-BE49-F238E27FC236}">
                <a16:creationId xmlns:a16="http://schemas.microsoft.com/office/drawing/2014/main" id="{5174C532-86AF-2D46-10D7-3BCB5B9F39BE}"/>
              </a:ext>
            </a:extLst>
          </p:cNvPr>
          <p:cNvSpPr/>
          <p:nvPr/>
        </p:nvSpPr>
        <p:spPr>
          <a:xfrm>
            <a:off x="7968032" y="35626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8" name="Elipse 67">
            <a:extLst>
              <a:ext uri="{FF2B5EF4-FFF2-40B4-BE49-F238E27FC236}">
                <a16:creationId xmlns:a16="http://schemas.microsoft.com/office/drawing/2014/main" id="{2D13F0EE-E86E-DF7B-86EF-1E1BE67E4AF2}"/>
              </a:ext>
            </a:extLst>
          </p:cNvPr>
          <p:cNvSpPr/>
          <p:nvPr/>
        </p:nvSpPr>
        <p:spPr>
          <a:xfrm>
            <a:off x="8219508" y="35626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69" name="Elipse 68">
            <a:extLst>
              <a:ext uri="{FF2B5EF4-FFF2-40B4-BE49-F238E27FC236}">
                <a16:creationId xmlns:a16="http://schemas.microsoft.com/office/drawing/2014/main" id="{02E397BE-AFC7-E779-78E6-67E2A58E277A}"/>
              </a:ext>
            </a:extLst>
          </p:cNvPr>
          <p:cNvSpPr/>
          <p:nvPr/>
        </p:nvSpPr>
        <p:spPr>
          <a:xfrm>
            <a:off x="8505871" y="35626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70" name="Elipse 69">
            <a:extLst>
              <a:ext uri="{FF2B5EF4-FFF2-40B4-BE49-F238E27FC236}">
                <a16:creationId xmlns:a16="http://schemas.microsoft.com/office/drawing/2014/main" id="{98AC5A70-9EB0-802F-83C2-1A6C8B016F28}"/>
              </a:ext>
            </a:extLst>
          </p:cNvPr>
          <p:cNvSpPr/>
          <p:nvPr/>
        </p:nvSpPr>
        <p:spPr>
          <a:xfrm>
            <a:off x="8798442" y="35626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73" name="Elipse 72">
            <a:extLst>
              <a:ext uri="{FF2B5EF4-FFF2-40B4-BE49-F238E27FC236}">
                <a16:creationId xmlns:a16="http://schemas.microsoft.com/office/drawing/2014/main" id="{4E1A57F6-EBB4-438B-E7C1-D229F73F8DA3}"/>
              </a:ext>
            </a:extLst>
          </p:cNvPr>
          <p:cNvSpPr/>
          <p:nvPr/>
        </p:nvSpPr>
        <p:spPr>
          <a:xfrm>
            <a:off x="117444" y="6648288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74" name="Elipse 73">
            <a:extLst>
              <a:ext uri="{FF2B5EF4-FFF2-40B4-BE49-F238E27FC236}">
                <a16:creationId xmlns:a16="http://schemas.microsoft.com/office/drawing/2014/main" id="{2A63AF0A-465B-40FE-BECC-FB7020067D2C}"/>
              </a:ext>
            </a:extLst>
          </p:cNvPr>
          <p:cNvSpPr/>
          <p:nvPr/>
        </p:nvSpPr>
        <p:spPr>
          <a:xfrm>
            <a:off x="403807" y="6648288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75" name="Elipse 74">
            <a:extLst>
              <a:ext uri="{FF2B5EF4-FFF2-40B4-BE49-F238E27FC236}">
                <a16:creationId xmlns:a16="http://schemas.microsoft.com/office/drawing/2014/main" id="{8C8591D8-D16E-17FA-031F-9A5C5E64BDB4}"/>
              </a:ext>
            </a:extLst>
          </p:cNvPr>
          <p:cNvSpPr/>
          <p:nvPr/>
        </p:nvSpPr>
        <p:spPr>
          <a:xfrm>
            <a:off x="696377" y="6648288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76" name="Elipse 75">
            <a:extLst>
              <a:ext uri="{FF2B5EF4-FFF2-40B4-BE49-F238E27FC236}">
                <a16:creationId xmlns:a16="http://schemas.microsoft.com/office/drawing/2014/main" id="{8EB96A29-C479-DA0C-8E0E-58D026658A34}"/>
              </a:ext>
            </a:extLst>
          </p:cNvPr>
          <p:cNvSpPr/>
          <p:nvPr/>
        </p:nvSpPr>
        <p:spPr>
          <a:xfrm>
            <a:off x="985680" y="6648288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77" name="Elipse 76">
            <a:extLst>
              <a:ext uri="{FF2B5EF4-FFF2-40B4-BE49-F238E27FC236}">
                <a16:creationId xmlns:a16="http://schemas.microsoft.com/office/drawing/2014/main" id="{F137364C-9718-DB1E-DB50-CAF775B62357}"/>
              </a:ext>
            </a:extLst>
          </p:cNvPr>
          <p:cNvSpPr/>
          <p:nvPr/>
        </p:nvSpPr>
        <p:spPr>
          <a:xfrm>
            <a:off x="1269051" y="6648288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78" name="Elipse 77">
            <a:extLst>
              <a:ext uri="{FF2B5EF4-FFF2-40B4-BE49-F238E27FC236}">
                <a16:creationId xmlns:a16="http://schemas.microsoft.com/office/drawing/2014/main" id="{38A610CF-44D2-DE6C-648D-1AE335EB3297}"/>
              </a:ext>
            </a:extLst>
          </p:cNvPr>
          <p:cNvSpPr/>
          <p:nvPr/>
        </p:nvSpPr>
        <p:spPr>
          <a:xfrm>
            <a:off x="1552423" y="6648288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79" name="Elipse 78">
            <a:extLst>
              <a:ext uri="{FF2B5EF4-FFF2-40B4-BE49-F238E27FC236}">
                <a16:creationId xmlns:a16="http://schemas.microsoft.com/office/drawing/2014/main" id="{B556E4E6-8900-5F0E-CB76-C8977C868A6E}"/>
              </a:ext>
            </a:extLst>
          </p:cNvPr>
          <p:cNvSpPr/>
          <p:nvPr/>
        </p:nvSpPr>
        <p:spPr>
          <a:xfrm>
            <a:off x="1793792" y="6648288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80" name="Elipse 79">
            <a:extLst>
              <a:ext uri="{FF2B5EF4-FFF2-40B4-BE49-F238E27FC236}">
                <a16:creationId xmlns:a16="http://schemas.microsoft.com/office/drawing/2014/main" id="{0204031B-148C-37EA-DE6F-583CB3F3F2FF}"/>
              </a:ext>
            </a:extLst>
          </p:cNvPr>
          <p:cNvSpPr/>
          <p:nvPr/>
        </p:nvSpPr>
        <p:spPr>
          <a:xfrm>
            <a:off x="2080155" y="6648288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81" name="Elipse 80">
            <a:extLst>
              <a:ext uri="{FF2B5EF4-FFF2-40B4-BE49-F238E27FC236}">
                <a16:creationId xmlns:a16="http://schemas.microsoft.com/office/drawing/2014/main" id="{92FF9F25-69D3-7DB7-50C0-442EDBE1D48C}"/>
              </a:ext>
            </a:extLst>
          </p:cNvPr>
          <p:cNvSpPr/>
          <p:nvPr/>
        </p:nvSpPr>
        <p:spPr>
          <a:xfrm>
            <a:off x="2372726" y="6648288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82" name="Elipse 81">
            <a:extLst>
              <a:ext uri="{FF2B5EF4-FFF2-40B4-BE49-F238E27FC236}">
                <a16:creationId xmlns:a16="http://schemas.microsoft.com/office/drawing/2014/main" id="{0FB3E369-4F83-B13C-567D-D8D271DD0F56}"/>
              </a:ext>
            </a:extLst>
          </p:cNvPr>
          <p:cNvSpPr/>
          <p:nvPr/>
        </p:nvSpPr>
        <p:spPr>
          <a:xfrm>
            <a:off x="2662029" y="6648288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83" name="Elipse 82">
            <a:extLst>
              <a:ext uri="{FF2B5EF4-FFF2-40B4-BE49-F238E27FC236}">
                <a16:creationId xmlns:a16="http://schemas.microsoft.com/office/drawing/2014/main" id="{1CA11624-55AF-FA46-DD84-9A22782213A4}"/>
              </a:ext>
            </a:extLst>
          </p:cNvPr>
          <p:cNvSpPr/>
          <p:nvPr/>
        </p:nvSpPr>
        <p:spPr>
          <a:xfrm>
            <a:off x="2945400" y="6648288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84" name="Elipse 83">
            <a:extLst>
              <a:ext uri="{FF2B5EF4-FFF2-40B4-BE49-F238E27FC236}">
                <a16:creationId xmlns:a16="http://schemas.microsoft.com/office/drawing/2014/main" id="{16875F2D-BDD6-FF28-1B07-E99A34A56E0B}"/>
              </a:ext>
            </a:extLst>
          </p:cNvPr>
          <p:cNvSpPr/>
          <p:nvPr/>
        </p:nvSpPr>
        <p:spPr>
          <a:xfrm>
            <a:off x="3228771" y="6648288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85" name="Elipse 84">
            <a:extLst>
              <a:ext uri="{FF2B5EF4-FFF2-40B4-BE49-F238E27FC236}">
                <a16:creationId xmlns:a16="http://schemas.microsoft.com/office/drawing/2014/main" id="{2BEEEA4D-4906-B5F9-EB21-9A0CE38FA0F3}"/>
              </a:ext>
            </a:extLst>
          </p:cNvPr>
          <p:cNvSpPr/>
          <p:nvPr/>
        </p:nvSpPr>
        <p:spPr>
          <a:xfrm>
            <a:off x="3480247" y="6648288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86" name="Elipse 85">
            <a:extLst>
              <a:ext uri="{FF2B5EF4-FFF2-40B4-BE49-F238E27FC236}">
                <a16:creationId xmlns:a16="http://schemas.microsoft.com/office/drawing/2014/main" id="{2F7D4D4C-402E-1256-F6F0-FC3709CF1A6A}"/>
              </a:ext>
            </a:extLst>
          </p:cNvPr>
          <p:cNvSpPr/>
          <p:nvPr/>
        </p:nvSpPr>
        <p:spPr>
          <a:xfrm>
            <a:off x="3766610" y="6648288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87" name="Elipse 86">
            <a:extLst>
              <a:ext uri="{FF2B5EF4-FFF2-40B4-BE49-F238E27FC236}">
                <a16:creationId xmlns:a16="http://schemas.microsoft.com/office/drawing/2014/main" id="{CAE9BA51-E15A-CF9C-6459-4CD75FECA027}"/>
              </a:ext>
            </a:extLst>
          </p:cNvPr>
          <p:cNvSpPr/>
          <p:nvPr/>
        </p:nvSpPr>
        <p:spPr>
          <a:xfrm>
            <a:off x="4059181" y="6648288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88" name="Elipse 87">
            <a:extLst>
              <a:ext uri="{FF2B5EF4-FFF2-40B4-BE49-F238E27FC236}">
                <a16:creationId xmlns:a16="http://schemas.microsoft.com/office/drawing/2014/main" id="{B40C8915-B234-08A4-144F-3F71D524B131}"/>
              </a:ext>
            </a:extLst>
          </p:cNvPr>
          <p:cNvSpPr/>
          <p:nvPr/>
        </p:nvSpPr>
        <p:spPr>
          <a:xfrm>
            <a:off x="4348484" y="6648288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89" name="Elipse 88">
            <a:extLst>
              <a:ext uri="{FF2B5EF4-FFF2-40B4-BE49-F238E27FC236}">
                <a16:creationId xmlns:a16="http://schemas.microsoft.com/office/drawing/2014/main" id="{00938319-41D2-F525-12E9-83F38B76146C}"/>
              </a:ext>
            </a:extLst>
          </p:cNvPr>
          <p:cNvSpPr/>
          <p:nvPr/>
        </p:nvSpPr>
        <p:spPr>
          <a:xfrm>
            <a:off x="4631855" y="6648288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90" name="Elipse 89">
            <a:extLst>
              <a:ext uri="{FF2B5EF4-FFF2-40B4-BE49-F238E27FC236}">
                <a16:creationId xmlns:a16="http://schemas.microsoft.com/office/drawing/2014/main" id="{5D0649D2-C935-4348-CD33-346B665A4AFB}"/>
              </a:ext>
            </a:extLst>
          </p:cNvPr>
          <p:cNvSpPr/>
          <p:nvPr/>
        </p:nvSpPr>
        <p:spPr>
          <a:xfrm>
            <a:off x="4886444" y="6644573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91" name="Elipse 90">
            <a:extLst>
              <a:ext uri="{FF2B5EF4-FFF2-40B4-BE49-F238E27FC236}">
                <a16:creationId xmlns:a16="http://schemas.microsoft.com/office/drawing/2014/main" id="{439D6FCD-E970-F6D0-9253-0B69F37FB139}"/>
              </a:ext>
            </a:extLst>
          </p:cNvPr>
          <p:cNvSpPr/>
          <p:nvPr/>
        </p:nvSpPr>
        <p:spPr>
          <a:xfrm>
            <a:off x="5172807" y="6644573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92" name="Elipse 91">
            <a:extLst>
              <a:ext uri="{FF2B5EF4-FFF2-40B4-BE49-F238E27FC236}">
                <a16:creationId xmlns:a16="http://schemas.microsoft.com/office/drawing/2014/main" id="{7E8F5F6E-880B-45D0-A410-BC36BA15E683}"/>
              </a:ext>
            </a:extLst>
          </p:cNvPr>
          <p:cNvSpPr/>
          <p:nvPr/>
        </p:nvSpPr>
        <p:spPr>
          <a:xfrm>
            <a:off x="5465377" y="6644573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93" name="Elipse 92">
            <a:extLst>
              <a:ext uri="{FF2B5EF4-FFF2-40B4-BE49-F238E27FC236}">
                <a16:creationId xmlns:a16="http://schemas.microsoft.com/office/drawing/2014/main" id="{EEECA484-622E-511A-09B7-F1F8BF909651}"/>
              </a:ext>
            </a:extLst>
          </p:cNvPr>
          <p:cNvSpPr/>
          <p:nvPr/>
        </p:nvSpPr>
        <p:spPr>
          <a:xfrm>
            <a:off x="5754680" y="6644573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94" name="Elipse 93">
            <a:extLst>
              <a:ext uri="{FF2B5EF4-FFF2-40B4-BE49-F238E27FC236}">
                <a16:creationId xmlns:a16="http://schemas.microsoft.com/office/drawing/2014/main" id="{A1930346-7F0E-FA9F-4874-E9DCF69496AD}"/>
              </a:ext>
            </a:extLst>
          </p:cNvPr>
          <p:cNvSpPr/>
          <p:nvPr/>
        </p:nvSpPr>
        <p:spPr>
          <a:xfrm>
            <a:off x="6038051" y="6644573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95" name="Elipse 94">
            <a:extLst>
              <a:ext uri="{FF2B5EF4-FFF2-40B4-BE49-F238E27FC236}">
                <a16:creationId xmlns:a16="http://schemas.microsoft.com/office/drawing/2014/main" id="{5904FF4F-5912-F68A-CE4E-D5B97066AF04}"/>
              </a:ext>
            </a:extLst>
          </p:cNvPr>
          <p:cNvSpPr/>
          <p:nvPr/>
        </p:nvSpPr>
        <p:spPr>
          <a:xfrm>
            <a:off x="6321423" y="6644573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96" name="Elipse 95">
            <a:extLst>
              <a:ext uri="{FF2B5EF4-FFF2-40B4-BE49-F238E27FC236}">
                <a16:creationId xmlns:a16="http://schemas.microsoft.com/office/drawing/2014/main" id="{61C37D32-D02B-59B6-0A28-0628963E82D0}"/>
              </a:ext>
            </a:extLst>
          </p:cNvPr>
          <p:cNvSpPr/>
          <p:nvPr/>
        </p:nvSpPr>
        <p:spPr>
          <a:xfrm>
            <a:off x="6562792" y="6644573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97" name="Elipse 96">
            <a:extLst>
              <a:ext uri="{FF2B5EF4-FFF2-40B4-BE49-F238E27FC236}">
                <a16:creationId xmlns:a16="http://schemas.microsoft.com/office/drawing/2014/main" id="{CAF3CF0C-1144-6088-E833-18C052B65008}"/>
              </a:ext>
            </a:extLst>
          </p:cNvPr>
          <p:cNvSpPr/>
          <p:nvPr/>
        </p:nvSpPr>
        <p:spPr>
          <a:xfrm>
            <a:off x="6849155" y="6644573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98" name="Elipse 97">
            <a:extLst>
              <a:ext uri="{FF2B5EF4-FFF2-40B4-BE49-F238E27FC236}">
                <a16:creationId xmlns:a16="http://schemas.microsoft.com/office/drawing/2014/main" id="{B5CAAFF9-AF1E-5E01-037A-EB61087E64DF}"/>
              </a:ext>
            </a:extLst>
          </p:cNvPr>
          <p:cNvSpPr/>
          <p:nvPr/>
        </p:nvSpPr>
        <p:spPr>
          <a:xfrm>
            <a:off x="7141726" y="6644573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99" name="Elipse 98">
            <a:extLst>
              <a:ext uri="{FF2B5EF4-FFF2-40B4-BE49-F238E27FC236}">
                <a16:creationId xmlns:a16="http://schemas.microsoft.com/office/drawing/2014/main" id="{4DCF64EA-C137-5403-F20B-A66DF9376E23}"/>
              </a:ext>
            </a:extLst>
          </p:cNvPr>
          <p:cNvSpPr/>
          <p:nvPr/>
        </p:nvSpPr>
        <p:spPr>
          <a:xfrm>
            <a:off x="7431029" y="6644573"/>
            <a:ext cx="159475" cy="159475"/>
          </a:xfrm>
          <a:prstGeom prst="ellipse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00" name="Elipse 99">
            <a:extLst>
              <a:ext uri="{FF2B5EF4-FFF2-40B4-BE49-F238E27FC236}">
                <a16:creationId xmlns:a16="http://schemas.microsoft.com/office/drawing/2014/main" id="{8143C136-2638-80DA-6480-6B33140B52A5}"/>
              </a:ext>
            </a:extLst>
          </p:cNvPr>
          <p:cNvSpPr/>
          <p:nvPr/>
        </p:nvSpPr>
        <p:spPr>
          <a:xfrm>
            <a:off x="7714400" y="6644573"/>
            <a:ext cx="159475" cy="159475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01" name="Elipse 100">
            <a:extLst>
              <a:ext uri="{FF2B5EF4-FFF2-40B4-BE49-F238E27FC236}">
                <a16:creationId xmlns:a16="http://schemas.microsoft.com/office/drawing/2014/main" id="{221B09F6-E22D-C95B-1F71-6B1C744D8F18}"/>
              </a:ext>
            </a:extLst>
          </p:cNvPr>
          <p:cNvSpPr/>
          <p:nvPr/>
        </p:nvSpPr>
        <p:spPr>
          <a:xfrm>
            <a:off x="7997771" y="6644573"/>
            <a:ext cx="159475" cy="159475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02" name="Elipse 101">
            <a:extLst>
              <a:ext uri="{FF2B5EF4-FFF2-40B4-BE49-F238E27FC236}">
                <a16:creationId xmlns:a16="http://schemas.microsoft.com/office/drawing/2014/main" id="{2CDAC66C-940E-59F4-5A12-295E9CFC440B}"/>
              </a:ext>
            </a:extLst>
          </p:cNvPr>
          <p:cNvSpPr/>
          <p:nvPr/>
        </p:nvSpPr>
        <p:spPr>
          <a:xfrm>
            <a:off x="8249247" y="6644573"/>
            <a:ext cx="159475" cy="159475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03" name="Elipse 102">
            <a:extLst>
              <a:ext uri="{FF2B5EF4-FFF2-40B4-BE49-F238E27FC236}">
                <a16:creationId xmlns:a16="http://schemas.microsoft.com/office/drawing/2014/main" id="{610777B7-B018-2155-C396-ED795BEE8168}"/>
              </a:ext>
            </a:extLst>
          </p:cNvPr>
          <p:cNvSpPr/>
          <p:nvPr/>
        </p:nvSpPr>
        <p:spPr>
          <a:xfrm>
            <a:off x="8535610" y="6644573"/>
            <a:ext cx="159475" cy="159475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sp>
        <p:nvSpPr>
          <p:cNvPr id="104" name="Elipse 103">
            <a:extLst>
              <a:ext uri="{FF2B5EF4-FFF2-40B4-BE49-F238E27FC236}">
                <a16:creationId xmlns:a16="http://schemas.microsoft.com/office/drawing/2014/main" id="{5C294276-FEAE-F9CF-45EA-2AAD4168A2AC}"/>
              </a:ext>
            </a:extLst>
          </p:cNvPr>
          <p:cNvSpPr/>
          <p:nvPr/>
        </p:nvSpPr>
        <p:spPr>
          <a:xfrm>
            <a:off x="8828181" y="6644573"/>
            <a:ext cx="159475" cy="159475"/>
          </a:xfrm>
          <a:prstGeom prst="ellipse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595" dirty="0"/>
          </a:p>
        </p:txBody>
      </p:sp>
      <p:pic>
        <p:nvPicPr>
          <p:cNvPr id="71" name="Imagen 70">
            <a:extLst>
              <a:ext uri="{FF2B5EF4-FFF2-40B4-BE49-F238E27FC236}">
                <a16:creationId xmlns:a16="http://schemas.microsoft.com/office/drawing/2014/main" id="{E82B68DA-A547-4B6D-B476-9E6550AD0F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2421" y="170628"/>
            <a:ext cx="4993057" cy="919332"/>
          </a:xfrm>
          <a:prstGeom prst="rect">
            <a:avLst/>
          </a:prstGeom>
        </p:spPr>
      </p:pic>
      <p:pic>
        <p:nvPicPr>
          <p:cNvPr id="72" name="Imagen 71">
            <a:extLst>
              <a:ext uri="{FF2B5EF4-FFF2-40B4-BE49-F238E27FC236}">
                <a16:creationId xmlns:a16="http://schemas.microsoft.com/office/drawing/2014/main" id="{A8622BB4-D1A6-4A0E-9E34-43BC217318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995" y="2409265"/>
            <a:ext cx="3307631" cy="4088425"/>
          </a:xfrm>
          <a:prstGeom prst="rect">
            <a:avLst/>
          </a:prstGeom>
        </p:spPr>
      </p:pic>
      <p:pic>
        <p:nvPicPr>
          <p:cNvPr id="105" name="Imagen 104">
            <a:extLst>
              <a:ext uri="{FF2B5EF4-FFF2-40B4-BE49-F238E27FC236}">
                <a16:creationId xmlns:a16="http://schemas.microsoft.com/office/drawing/2014/main" id="{44E22654-823D-4A23-B50D-92B6D16EC4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24465" y="2400820"/>
            <a:ext cx="3312591" cy="4082995"/>
          </a:xfrm>
          <a:prstGeom prst="rect">
            <a:avLst/>
          </a:prstGeom>
        </p:spPr>
      </p:pic>
      <p:sp>
        <p:nvSpPr>
          <p:cNvPr id="106" name="Rectángulo redondeado 22">
            <a:extLst>
              <a:ext uri="{FF2B5EF4-FFF2-40B4-BE49-F238E27FC236}">
                <a16:creationId xmlns:a16="http://schemas.microsoft.com/office/drawing/2014/main" id="{D439F8FF-B035-4920-AC5F-A80D6581AA2B}"/>
              </a:ext>
            </a:extLst>
          </p:cNvPr>
          <p:cNvSpPr/>
          <p:nvPr/>
        </p:nvSpPr>
        <p:spPr>
          <a:xfrm>
            <a:off x="7153936" y="2409265"/>
            <a:ext cx="1885951" cy="4000500"/>
          </a:xfrm>
          <a:prstGeom prst="roundRect">
            <a:avLst>
              <a:gd name="adj" fmla="val 10607"/>
            </a:avLst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7" name="Imagen 106">
            <a:extLst>
              <a:ext uri="{FF2B5EF4-FFF2-40B4-BE49-F238E27FC236}">
                <a16:creationId xmlns:a16="http://schemas.microsoft.com/office/drawing/2014/main" id="{F9E67484-9C12-4DD5-9F56-1A56CA56709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41726" y="2400820"/>
            <a:ext cx="1871635" cy="731583"/>
          </a:xfrm>
          <a:prstGeom prst="rect">
            <a:avLst/>
          </a:prstGeom>
        </p:spPr>
      </p:pic>
      <p:graphicFrame>
        <p:nvGraphicFramePr>
          <p:cNvPr id="108" name="Tabla 6">
            <a:extLst>
              <a:ext uri="{FF2B5EF4-FFF2-40B4-BE49-F238E27FC236}">
                <a16:creationId xmlns:a16="http://schemas.microsoft.com/office/drawing/2014/main" id="{E287E663-F405-49E7-B881-70830665C5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138846"/>
              </p:ext>
            </p:extLst>
          </p:nvPr>
        </p:nvGraphicFramePr>
        <p:xfrm>
          <a:off x="292877" y="990604"/>
          <a:ext cx="8535312" cy="13500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1857">
                  <a:extLst>
                    <a:ext uri="{9D8B030D-6E8A-4147-A177-3AD203B41FA5}">
                      <a16:colId xmlns:a16="http://schemas.microsoft.com/office/drawing/2014/main" val="2182290701"/>
                    </a:ext>
                  </a:extLst>
                </a:gridCol>
                <a:gridCol w="2775504">
                  <a:extLst>
                    <a:ext uri="{9D8B030D-6E8A-4147-A177-3AD203B41FA5}">
                      <a16:colId xmlns:a16="http://schemas.microsoft.com/office/drawing/2014/main" val="1420919125"/>
                    </a:ext>
                  </a:extLst>
                </a:gridCol>
                <a:gridCol w="4307951">
                  <a:extLst>
                    <a:ext uri="{9D8B030D-6E8A-4147-A177-3AD203B41FA5}">
                      <a16:colId xmlns:a16="http://schemas.microsoft.com/office/drawing/2014/main" val="2030283691"/>
                    </a:ext>
                  </a:extLst>
                </a:gridCol>
              </a:tblGrid>
              <a:tr h="262891"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latin typeface="Century Gothic" panose="020B0502020202020204" pitchFamily="34" charset="0"/>
                          <a:ea typeface="AG180Days" panose="02000603000000000000" pitchFamily="2" charset="0"/>
                        </a:rPr>
                        <a:t>Campo formativo </a:t>
                      </a:r>
                    </a:p>
                  </a:txBody>
                  <a:tcPr>
                    <a:lnL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FF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latin typeface="Century Gothic" panose="020B0502020202020204" pitchFamily="34" charset="0"/>
                          <a:ea typeface="AG180Days" panose="02000603000000000000" pitchFamily="2" charset="0"/>
                        </a:rPr>
                        <a:t>Contenidos</a:t>
                      </a:r>
                    </a:p>
                  </a:txBody>
                  <a:tcPr>
                    <a:lnL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dirty="0">
                          <a:latin typeface="Century Gothic" panose="020B0502020202020204" pitchFamily="34" charset="0"/>
                          <a:ea typeface="AG180Days" panose="02000603000000000000" pitchFamily="2" charset="0"/>
                        </a:rPr>
                        <a:t>Procesos de desarrollo </a:t>
                      </a:r>
                    </a:p>
                  </a:txBody>
                  <a:tcPr>
                    <a:lnL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954547"/>
                  </a:ext>
                </a:extLst>
              </a:tr>
              <a:tr h="10871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0" dirty="0">
                          <a:latin typeface="Century Gothic" panose="020B0502020202020204" pitchFamily="34" charset="0"/>
                        </a:rPr>
                        <a:t>Lenguaje y comunicación </a:t>
                      </a:r>
                    </a:p>
                  </a:txBody>
                  <a:tcPr>
                    <a:lnL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b="0" i="0" u="none" strike="noStrike" kern="12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Recursos y juegos del lenguaje que fortalecen diversas formas de expresión oral, y que rescatan la o las lenguas de la comunidad y otros lugares.</a:t>
                      </a:r>
                      <a:endParaRPr lang="es-MX" sz="2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900" b="0" i="0" u="none" strike="noStrike" kern="12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Participa en juegos de lenguaje de la tradición oral de las familias o la comunidad y los expresa con fluidez.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900" b="0" i="0" u="none" strike="noStrike" kern="12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Utiliza distintos recursos de lenguajes, tales como sonidos, ritmo, música, velocidad y movimientos corporales, gestos o señas para acompañar y modificar adivinanzas, canciones, trabalenguas, retahílas, coplas, entre otros y con ello crea otras formas de expresión. </a:t>
                      </a:r>
                    </a:p>
                  </a:txBody>
                  <a:tcPr>
                    <a:lnL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CC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59399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45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4454</TotalTime>
  <Words>1168</Words>
  <Application>Microsoft Office PowerPoint</Application>
  <PresentationFormat>Presentación en pantalla (4:3)</PresentationFormat>
  <Paragraphs>147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AG180Days</vt:lpstr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CAROLINA RIVERA REYES</dc:creator>
  <cp:lastModifiedBy>EVELIN MEDINA RAMIREZ</cp:lastModifiedBy>
  <cp:revision>30</cp:revision>
  <dcterms:created xsi:type="dcterms:W3CDTF">2023-08-22T14:44:22Z</dcterms:created>
  <dcterms:modified xsi:type="dcterms:W3CDTF">2024-06-19T15:18:42Z</dcterms:modified>
</cp:coreProperties>
</file>