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1BFB61-633F-6CA8-EE67-5FE2271CA8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0E7CCA0-4908-CE35-7AF9-664695943A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94DC611-801B-9CCC-4556-34F60FE21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50C68-5408-BE4C-A0A6-9C7CA662A002}" type="datetimeFigureOut">
              <a:rPr lang="es-MX" smtClean="0"/>
              <a:t>14/05/24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D1B3DCC-C2C8-9E3C-E3DF-33D7F2364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7A574C4-13D2-D960-A9A2-5BFD8F01F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010BE-7CB9-664B-8A2B-276177E7CFB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934535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2C7D1F-4F67-73E8-2F41-EDF412D4AE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4833F22-7187-FBA0-0B94-A563C7C6D9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44E360F-C4DB-8A95-68B5-39EEE495A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50C68-5408-BE4C-A0A6-9C7CA662A002}" type="datetimeFigureOut">
              <a:rPr lang="es-MX" smtClean="0"/>
              <a:t>14/05/24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BBCB46A-F801-EB5D-FF3E-4A5194A17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9D8D65C-F5D5-5CCD-88A5-D1E7EA55E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010BE-7CB9-664B-8A2B-276177E7CFB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68187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81BFB2B-754E-D989-4080-0CFD3F113B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94DF04E-CEFD-9F29-5E83-77A18CA685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A9C4D12-CD02-8E18-F5AC-AD273B501A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50C68-5408-BE4C-A0A6-9C7CA662A002}" type="datetimeFigureOut">
              <a:rPr lang="es-MX" smtClean="0"/>
              <a:t>14/05/24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EC8066D-46E1-B953-339B-DD54E6368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48B8373-1529-2B6C-A4D8-B8EB433A1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010BE-7CB9-664B-8A2B-276177E7CFB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9481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C61B58-5118-D5A0-72CB-10149BD8B7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A1062BA-4D40-EEE6-3166-5A45C1F525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C231C9E-61BE-5832-BF77-52F1E18A8C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50C68-5408-BE4C-A0A6-9C7CA662A002}" type="datetimeFigureOut">
              <a:rPr lang="es-MX" smtClean="0"/>
              <a:t>14/05/24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147FE76-7910-7711-6166-4C044402F5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A5E8468-5531-DB63-072A-72B84DB93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010BE-7CB9-664B-8A2B-276177E7CFB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049442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0A7433-AA9F-D0C3-05FD-8629B62CB9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282B296-A3C4-C116-E84A-C3716005BC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E8467A3-9928-F746-8B1E-8879FFE8E3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50C68-5408-BE4C-A0A6-9C7CA662A002}" type="datetimeFigureOut">
              <a:rPr lang="es-MX" smtClean="0"/>
              <a:t>14/05/24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DFAE6B0-B70F-3611-9F6C-B386D17D4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2C03ADA-FAC4-8833-68C6-82F077984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010BE-7CB9-664B-8A2B-276177E7CFB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37278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9D4B5C-9AF1-C7D0-468F-2136BDC4C8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A79391A-6BFC-952C-FA80-59A43E389A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ED825C4-7F2C-5321-6A42-04C31C784A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8FECD57-D573-90CC-BC9A-36E0C95FEF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50C68-5408-BE4C-A0A6-9C7CA662A002}" type="datetimeFigureOut">
              <a:rPr lang="es-MX" smtClean="0"/>
              <a:t>14/05/24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75828F5-335C-579F-E31E-2C908591C2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88AF3C5-8BC4-4364-123B-FAE1F8016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010BE-7CB9-664B-8A2B-276177E7CFB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70665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3ED3AF-D251-B574-EDD2-AA585664F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136B808-E153-407B-4C77-B6EC27DF68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231C5C9-9F98-41A3-4F75-A469B8FF93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283D130-C899-CE65-4E01-65FA8EB043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2FD9810-CA1A-B33F-2870-FC5B53879A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882546CF-AAE3-74E8-8DC8-8BBAE4A5A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50C68-5408-BE4C-A0A6-9C7CA662A002}" type="datetimeFigureOut">
              <a:rPr lang="es-MX" smtClean="0"/>
              <a:t>14/05/24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5F39BBC7-0B8B-6C25-659B-876C5C66B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8830712-790D-8D19-2C0A-BE33C5CA7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010BE-7CB9-664B-8A2B-276177E7CFB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1579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ED7ACF-A12D-EECF-5BE3-05B0D6CE2D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C06C08D-E65E-BE5A-8BDC-48FADF6A4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50C68-5408-BE4C-A0A6-9C7CA662A002}" type="datetimeFigureOut">
              <a:rPr lang="es-MX" smtClean="0"/>
              <a:t>14/05/24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C8176F3-12C5-6E32-9F92-2F6762A73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F114BD3-B68B-A9CA-0676-C0A29DA1D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010BE-7CB9-664B-8A2B-276177E7CFB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07141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5533668D-E07B-315A-9B73-9F359A2932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50C68-5408-BE4C-A0A6-9C7CA662A002}" type="datetimeFigureOut">
              <a:rPr lang="es-MX" smtClean="0"/>
              <a:t>14/05/24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E08181C-41B0-B4B4-BFD9-273C443D9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CD3DC6F-1A5A-C6F0-02B4-13A108D49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010BE-7CB9-664B-8A2B-276177E7CFB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48782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4C6729-5FB3-FB0E-64FA-A54FBF5E5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EBAA2E9-EA5D-05BC-F24D-A45D2ED9C0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FF3F549-3BC8-6A83-8D08-9934B8A175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DF7020D-6374-E41B-CA64-0CAAE4C62B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50C68-5408-BE4C-A0A6-9C7CA662A002}" type="datetimeFigureOut">
              <a:rPr lang="es-MX" smtClean="0"/>
              <a:t>14/05/24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DDA264D-6CA1-E4FB-6D89-8533177191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33AE3D7-7789-E6DE-8355-F73F084AA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010BE-7CB9-664B-8A2B-276177E7CFB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127117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74DFC3-222B-5F58-89C5-98A80EA6B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782121F-C2F7-E6DB-BEDC-B00D41BD07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1C4F790-E3FA-9E07-7E7F-8C32E55A9F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94D02B0-3885-6DAA-CAF0-7D78E93894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50C68-5408-BE4C-A0A6-9C7CA662A002}" type="datetimeFigureOut">
              <a:rPr lang="es-MX" smtClean="0"/>
              <a:t>14/05/24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016E564-A6F7-A578-9A64-4DFF46E2E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B967E1B-CC42-0712-1473-43FCF34B8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010BE-7CB9-664B-8A2B-276177E7CFB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31345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0C3593B-841D-D76D-0CC0-DB19FE4FDB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EC13F1D-CDE6-260B-12FE-27ED6D9995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B3E1CB1-035A-896A-0768-51AF48D94D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550C68-5408-BE4C-A0A6-9C7CA662A002}" type="datetimeFigureOut">
              <a:rPr lang="es-MX" smtClean="0"/>
              <a:t>14/05/24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D42183B-06AC-0229-A062-5F39CCA8EA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E41050A-3071-64C6-9FB4-11DDCF67F8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A010BE-7CB9-664B-8A2B-276177E7CFB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14192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017443E6-5A35-0DA1-2CA2-3681056CB0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134" y="456513"/>
            <a:ext cx="4561703" cy="608227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8E82EC10-1A19-CCFA-A25F-1E84F4DFE4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5323" y="456513"/>
            <a:ext cx="4561703" cy="6082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5013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C48856CC-D265-A372-1A7F-B18E3F9619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5418" y="946064"/>
            <a:ext cx="6621163" cy="4965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70690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Panorámica</PresentationFormat>
  <Slides>2</Slides>
  <Notes>0</Notes>
  <HiddenSlides>0</HiddenSlide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3" baseType="lpstr">
      <vt:lpstr>Tema de Office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Sandra Elizabeth Rodriguez Reyes</dc:creator>
  <cp:lastModifiedBy>Sandra Elizabeth Rodriguez Reyes</cp:lastModifiedBy>
  <cp:revision>1</cp:revision>
  <dcterms:created xsi:type="dcterms:W3CDTF">2024-05-15T03:59:44Z</dcterms:created>
  <dcterms:modified xsi:type="dcterms:W3CDTF">2024-05-15T04:02:51Z</dcterms:modified>
</cp:coreProperties>
</file>