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2116A-9D82-FA49-B549-174C026D3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350646-ED09-A369-86B5-45DA32920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BBD19E-EE05-76DC-FAC9-5EE4998A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8F1B-6067-4B46-AB3D-4C8CF969C6EA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738AC0-2DAF-8A3D-8B66-E653B4FF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1A6F80-6229-601A-CBB9-C75E9B048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90-8323-4C2D-B5A1-BE493E687B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156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B0123-283D-FFD4-CFD5-1C3F82CE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7A0ED7-2D72-C891-CBF2-AB4236CA4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0C7997-9CC9-C23E-B6F1-5DCF57B4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8F1B-6067-4B46-AB3D-4C8CF969C6EA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4C1311-CC11-204C-20E7-F6E51C25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326710-D1CE-8FE1-5E44-8C02AAD3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90-8323-4C2D-B5A1-BE493E687B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660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6ABFE9-F5A2-E66F-7A96-5730A5363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AB5D4A-D2D4-A8AC-D442-00D2963D9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E14B16-8745-0B85-6209-64687DF1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8F1B-6067-4B46-AB3D-4C8CF969C6EA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BEB487-341E-80AE-3EFB-B6A6D268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B15F22-EC18-4201-7467-D95D0831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90-8323-4C2D-B5A1-BE493E687B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21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42A40-CDF9-CE7E-DA9E-5FF3E4B53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F2B524-BCF7-5EE5-0B51-24643E194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547B95-879C-D8E6-C398-66CA92CB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8F1B-6067-4B46-AB3D-4C8CF969C6EA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0619FD-DE04-0C44-7FC4-6A0F0219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22EDFF-8C8E-CE49-3528-DF1649F6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90-8323-4C2D-B5A1-BE493E687B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998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24323-DDBC-7BB8-53B0-354F9827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B42620-4D75-A713-D56D-759A35782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5006FA-1169-2603-2CCB-54D03EEB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8F1B-6067-4B46-AB3D-4C8CF969C6EA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33DCA5-E4D7-4034-48F3-72FD7249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E001A7-DD00-DDD0-EEAC-2EF87704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90-8323-4C2D-B5A1-BE493E687B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686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79431-8BF8-DE32-D319-48083EC0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E83A26-E449-C629-AFDF-BB9D9F363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C9F994-13C8-7D7A-E5B2-D552BB646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FEE0EA-F58B-0D8A-E652-CA0DB28D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8F1B-6067-4B46-AB3D-4C8CF969C6EA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E837D3-EF43-32E7-C429-6800140E9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EFE8D0-2AE6-DF57-D371-ADE9D519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90-8323-4C2D-B5A1-BE493E687B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374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2F83E-6EEA-9FF3-6A0D-D1F44190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76F16E-1014-09A7-4562-12D327296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DFEA8E-0414-9EEF-CDE7-FFBD6C7B7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28F8688-8BCF-1196-5F88-A7ED5AE02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0AE5A4-EEDD-9B68-59F1-70DCB7365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555D23-7C5B-53F8-FE68-DB325DFCF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8F1B-6067-4B46-AB3D-4C8CF969C6EA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E259D86-252C-FF35-7E9D-430302F5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01C8AA1-9E55-6001-2EC0-2D207A41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90-8323-4C2D-B5A1-BE493E687B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940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B72C6-1A12-AE71-967B-89D1E70F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796A06-6A8F-47B5-16FE-8A3179539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8F1B-6067-4B46-AB3D-4C8CF969C6EA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DED0A5-2061-771B-5B6A-9D2AF7DE9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8F8CB4-EBBE-79CF-CE88-33E3807D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90-8323-4C2D-B5A1-BE493E687B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30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57B2BA-A001-7FEA-587C-FB50DB6A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8F1B-6067-4B46-AB3D-4C8CF969C6EA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AC23D7-A9FD-8E78-966B-22D43DBF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635091-22B6-268C-87ED-0DF6DDCB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90-8323-4C2D-B5A1-BE493E687B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04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3086D-8E90-6F4F-FDDC-121E56A5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ED089C-9AD0-4987-BA6D-733716E5E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48BB54-4CF1-E653-318D-91D311D49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2E8102-9906-1E7D-9412-E9172373B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8F1B-6067-4B46-AB3D-4C8CF969C6EA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5120E9-E892-6A12-1596-04027F66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0AFE89-7BA5-159A-0D93-C5AC211D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90-8323-4C2D-B5A1-BE493E687B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263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6F163-C646-BC92-407D-005FC8C1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6A016DB-0F4D-D2E0-CBFD-70F564BBC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D5CFD9-EE85-323C-0EE6-0F4E686D7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AAB4D6-8D47-C07D-6BC9-0E828D50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8F1B-6067-4B46-AB3D-4C8CF969C6EA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0E2BDE-E7E6-0A74-4E3E-D38FC463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354FA4-C2CA-AF3C-8215-BA4B7C22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6390-8323-4C2D-B5A1-BE493E687B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686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9D323EB-1E6A-33A6-7CE6-619110369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BE8DCB-543B-D85E-BC52-3EA70C0B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2FBC7-EA38-E833-359E-67AE3423C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008F1B-6067-4B46-AB3D-4C8CF969C6EA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A09F68-E9FD-A4FB-5AAC-32B2C876C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8FB0A0-DAEB-BD95-91AC-3CE3BB81B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E36390-8323-4C2D-B5A1-BE493E687B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97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91E594-6F80-E88D-6E6D-FCEE599072ED}"/>
              </a:ext>
            </a:extLst>
          </p:cNvPr>
          <p:cNvSpPr txBox="1"/>
          <p:nvPr/>
        </p:nvSpPr>
        <p:spPr>
          <a:xfrm>
            <a:off x="19663" y="2145153"/>
            <a:ext cx="11218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AMBIENTACIÓN DEL  </a:t>
            </a:r>
            <a:r>
              <a:rPr lang="es-MX" sz="6000" dirty="0">
                <a:solidFill>
                  <a:prstClr val="black"/>
                </a:solidFill>
                <a:latin typeface="Amasis MT Pro Black" panose="02040A04050005020304" pitchFamily="18" charset="0"/>
              </a:rPr>
              <a:t>6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AL 10 DE MAYO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CD823E-5021-3A0C-5A80-AE3C71FA90A3}"/>
              </a:ext>
            </a:extLst>
          </p:cNvPr>
          <p:cNvSpPr txBox="1"/>
          <p:nvPr/>
        </p:nvSpPr>
        <p:spPr>
          <a:xfrm>
            <a:off x="953729" y="4149779"/>
            <a:ext cx="10284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REGLETAS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CF9D5F4-54EE-94E7-9B16-D636763B20E5}"/>
              </a:ext>
            </a:extLst>
          </p:cNvPr>
          <p:cNvSpPr txBox="1"/>
          <p:nvPr/>
        </p:nvSpPr>
        <p:spPr>
          <a:xfrm>
            <a:off x="19663" y="2177970"/>
            <a:ext cx="11100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A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M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B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I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E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40000"/>
                    <a:lumOff val="60000"/>
                  </a:srgbClr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N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T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A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I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90000"/>
                  </a:srgbClr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Ó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60000"/>
                    <a:lumOff val="40000"/>
                  </a:srgbClr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N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D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60000"/>
                    <a:lumOff val="40000"/>
                  </a:srgbClr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E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L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 </a:t>
            </a:r>
            <a:r>
              <a:rPr lang="es-MX" sz="6000" dirty="0">
                <a:solidFill>
                  <a:srgbClr val="156082">
                    <a:lumMod val="60000"/>
                    <a:lumOff val="40000"/>
                  </a:srgbClr>
                </a:solidFill>
                <a:latin typeface="Amasis MT Pro Black" panose="02040A04050005020304" pitchFamily="18" charset="0"/>
              </a:rPr>
              <a:t>6 AL 10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D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25000"/>
                    <a:lumOff val="75000"/>
                  </a:srgbClr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E</a:t>
            </a:r>
            <a:r>
              <a:rPr lang="es-MX" sz="6000" dirty="0">
                <a:solidFill>
                  <a:prstClr val="black"/>
                </a:solidFill>
                <a:latin typeface="Amasis MT Pro Black" panose="02040A04050005020304" pitchFamily="18" charset="0"/>
              </a:rPr>
              <a:t> 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60000"/>
                    <a:lumOff val="40000"/>
                  </a:srgbClr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M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A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Y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66424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A21A395-531A-910D-1847-FCFE8B3D6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061" y="158325"/>
            <a:ext cx="8685878" cy="65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1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96F85D7-2053-E954-8F4C-2380288B1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60" y="538161"/>
            <a:ext cx="4352925" cy="57816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B65A480-4C02-AFE5-E7AC-7B43AAA23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085" y="538161"/>
            <a:ext cx="43529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3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a cortina de colores&#10;&#10;Descripción generada automáticamente con confianza baja">
            <a:extLst>
              <a:ext uri="{FF2B5EF4-FFF2-40B4-BE49-F238E27FC236}">
                <a16:creationId xmlns:a16="http://schemas.microsoft.com/office/drawing/2014/main" id="{C24BC05D-94D4-BBCD-10B8-737A922EA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70" y="327838"/>
            <a:ext cx="4667248" cy="6202324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0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7A548D4-1E12-DEF8-CE9E-E70581DF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89" y="287440"/>
            <a:ext cx="4352925" cy="57816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8BEF869-AC18-C5F7-3124-A068E7D87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670" y="769452"/>
            <a:ext cx="6586692" cy="49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9248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</Words>
  <Application>Microsoft Office PowerPoint</Application>
  <PresentationFormat>Panorámica</PresentationFormat>
  <Paragraphs>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Agency FB</vt:lpstr>
      <vt:lpstr>Amasis MT Pro Black</vt:lpstr>
      <vt:lpstr>Aptos</vt:lpstr>
      <vt:lpstr>Aptos Display</vt:lpstr>
      <vt:lpstr>Arial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Aide Patricia Machorro</dc:creator>
  <cp:lastModifiedBy>Aide Patricia Machorro</cp:lastModifiedBy>
  <cp:revision>4</cp:revision>
  <dcterms:created xsi:type="dcterms:W3CDTF">2024-05-07T12:18:52Z</dcterms:created>
  <dcterms:modified xsi:type="dcterms:W3CDTF">2024-05-15T05:17:40Z</dcterms:modified>
</cp:coreProperties>
</file>