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57" r:id="rId4"/>
    <p:sldId id="258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1D93C-C57C-F90C-85CE-97D2E884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CE250-09E7-0EA8-FA64-A0F29495D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6FA546-3826-C165-83B4-B35FEAFA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D608EC-AD68-B66C-B325-06A614E6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B11339-F5B2-12CE-2065-EFA019767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75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0B28-63A6-6D37-AE98-AFFA64862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59B7E4-1E0F-60EE-E3A7-C617FA8B0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5DE06B-D6E7-8091-1C53-FC4C57445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85D11-F864-96B4-49C0-E4D09DCF2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D987CA-9594-DAFF-7662-E19EF49C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17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788A44-5576-783E-D37C-5F3F1FC25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AC5711-7664-6B55-ABA0-4B9617D7E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F30C8-E26A-4B8E-1692-729C12522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86050D-957A-A1DD-5BC4-8F053510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7936B-A726-A06C-1F0D-F813471C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02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FC27C-DA0E-A713-90B5-8C07B7F79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4BC3C1-04E2-D93F-F754-84BFB5872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7C320D-CE2A-10CC-835E-06612DE9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037D3F-7F01-A62C-A48D-7CA84D4D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A4098-E765-5956-3879-CF43BD3C2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946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07B2DB-EA8C-D06D-0EC0-8678CF5E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40AB20-7AD3-F85B-1FB3-D874F5CA5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36AD35-5C7B-1D8B-429A-C246AD4B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1F755-A088-AFB9-1E85-195ECD55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947102-52C3-DB99-A3D7-E7992CBF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34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D9BCB-D737-843B-7EB9-C44A309F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D81C02-4E29-23A7-88D7-985A16FFC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4599D3-1D38-5044-6089-5243726F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30906-35C9-AF7C-2DA2-917FC53A3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201587-A0FE-F550-F70E-EFCADA233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778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DEA47-0ACE-A1F5-2B52-8A97929C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1F9D1B-7C00-6E04-73B5-943B73A05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732E30-E948-8696-A4DA-5577E6378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B86B5-655E-BD24-F468-1F16BDB4B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6ED67EE-C618-BE15-1EA8-0779A7C7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45AA10-6EC9-439B-54B7-B4A20665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51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438F85-CBD9-67C2-8B0C-E4D87A971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EC70E6-7290-D212-C0F3-27841A49E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C4C725-3706-BB33-59A9-D64B6C0B9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32CEDE2-F40D-22E0-1003-1B384B70EC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B422A3-664C-726B-E2AD-C8DA1E926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CCF8F5-3704-EC75-00D9-4D3904B8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4167A9-CE6A-A1B9-0106-75CE17C44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0DFF8E-594C-A26D-955A-E74BEC554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804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5D937D-BA6E-E49E-A40B-729EDC7C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B98CE7-9325-C0B9-5A79-F8042A0F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9BC9A8-263F-C812-E692-8F1F54BA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2EC269-7A22-902A-A830-3B2D4C4A4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380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5F18A8-9E70-A7B6-7963-99905962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34A3D22-3037-7DB0-FCE6-79B630B2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0D738A4-9240-D5E9-0B07-8DAE4DDDE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902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77262-5DE6-5E13-6D74-900FFE48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5D0AB1-89C6-74D6-850E-078FB56F5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38B69-3BD3-C89E-D599-3ECA5A51E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BA8B5-424A-CA3A-BC54-0026F43B1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F9F7A-F275-7028-38F5-B7AADD23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94F3D9-A2DF-8A71-2644-6C3D156ED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097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30E82-908F-27A5-19A5-80AC59E9E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59C5F7-32A5-7EE4-0114-F676B7AAF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5F5BD8-4432-2E23-D8CA-474FAAC00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82E889-27F1-DF95-74F1-031D874E9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E2DA37-F353-0517-E221-24E028E0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963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5117E-B317-DB5B-31E8-67679614B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29D085-7388-DEA6-35AB-FF1AAD108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4E0565-9E51-3176-F96C-48D6F073B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1FF0FA-0BC6-1290-46AB-5D9BCAE4F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9CC97D-9EB3-CA05-8294-E844BAB0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EA4FFD-E0C2-1B87-7882-67E7013B7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4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077CE-E5E6-D276-7745-7CF13BD0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FF1D97-C5E2-DF66-0B68-9A056AA25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8CC52E-128B-7885-75E7-BD94A7B0E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F06B4-9F6C-C3C9-D0A6-23B1B6031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F0FCA0-4F7F-C53E-E4AC-7922EBF3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5361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FBDFA6-2ABE-029D-FEF8-1F150E35C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D906C6-F27F-B7AD-24F2-926033406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2E6F7F-5DA4-F7BA-9574-B27FCA3A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1E497-EF5B-3BF1-9E03-3EBB435D7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4AD176-F65B-EA8A-7A67-C5B2137AE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34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56600-970A-11D7-21B1-2653EDC2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19CF00-682D-CA11-7DA7-56A5056C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B97759-96B3-0C4D-7BA8-A4EE3237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A18CC9-3724-7D28-4995-F4F491EBF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2BE7BC-0106-F0FE-DAD9-70A77303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50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C0FCC9-B130-0FEF-992D-2FD1E108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5335C1-8A5A-D8CA-0BA0-6001FA0DBC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31306-85D5-4EB0-BDBC-7BC12B179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ECC3DF-8C03-3C4F-D25D-804F4D064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F2BE6B-3AF7-1B47-EA4E-C9EC84AC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011C65-E8F1-71E1-1780-66BA4DA6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5930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D8838E-5A7F-A059-1997-FAE5AE79A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1F8565-597F-1E54-81F2-223713E96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E2917D-5A2C-DFD8-EE52-9DA91328E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18533A-5A4F-5E28-147C-FB5531F22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A042BD-FD09-6E19-5B12-A22A9FD6D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B08D6A-160B-F421-95C0-A606686A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C07252-F614-B09D-5E21-6CBB8AFE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336724-6F11-77C9-6170-7907C757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046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23A63-D707-456E-919A-DFF84158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2AF9A6-C139-BB47-9A6D-7730C345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24AE1A-FFDD-E139-6576-DE2BF40E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1BE7572-517E-0330-5401-DAAEA97B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38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2F0A99-D46C-9435-C41F-7010FB2A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65B2642-400C-4B7B-37FC-D4426CE15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066525-6B2A-20BC-06B1-28BAE168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781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09D35-35EC-4B4A-D3A8-486FA1FD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C86996-CC57-3BCC-B89E-A54B67B00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3765B4-4F04-2280-E043-9FE26F724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FA92D0-76FB-8648-6BF3-EADE30DF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0FC4CE-A4AB-55F1-5A54-583DFDEEC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1715EF-D684-B55E-C490-6B59AA10A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5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09865-9F16-CEBF-37B0-C3E3017F1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25B47C-BBAF-6A59-43EB-1902457A7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E2EF13-5243-C519-7725-699EBC0DD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969D30-1808-5001-E081-418102D2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91EAD8-B247-C22E-C0C0-F9F42D9CD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173C6-3330-643D-9505-B6FD6BF0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11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D4F231E-4F56-C3B0-8DFE-C735653E5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941691-B342-B3B5-BD0D-8442B2FB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3EDD94-3E0E-6EDC-DA47-A815F6665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57775C-E834-448E-9E96-6C86A3EA5490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FC1B2F-E3CB-DCBD-FCB4-13AF4A510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139F9-9417-0C52-8355-643BEB7CA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05EA04-2B56-48CC-892D-E32E41869CE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7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B60F89-6A1E-7413-CEBD-95A47FA41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91A5F3-E460-3772-58D8-BB4346965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167B1A-A004-7848-AA3A-4F3CCB2AA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40A89-1FBC-4339-9A07-75E5EA871B07}" type="datetimeFigureOut">
              <a:rPr lang="es-MX" smtClean="0"/>
              <a:t>28/05/2024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E1B058-1921-DDBD-9442-43A82D10F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C4119-3383-2AB9-21F9-AD2BBC7ED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E91776-E39C-424A-B9ED-06E7B4FF0D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53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E1C74B8-D5A0-A52E-9F77-E8CD2271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015E021-11A0-D0D6-397E-35B4F1985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288" y="5809235"/>
            <a:ext cx="552955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4C08E13-0CE9-82D2-3E61-7F038330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18" y="361181"/>
            <a:ext cx="7677150" cy="57816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659E194-BC8C-4638-0CF3-4C17C6A0C1F6}"/>
              </a:ext>
            </a:extLst>
          </p:cNvPr>
          <p:cNvSpPr txBox="1"/>
          <p:nvPr/>
        </p:nvSpPr>
        <p:spPr>
          <a:xfrm>
            <a:off x="369632" y="1548581"/>
            <a:ext cx="33036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No se tiene muchas fotos de la ambientación ya que durante la semana se va manejando diferentes figuras y la ambientación por día va variando </a:t>
            </a:r>
          </a:p>
        </p:txBody>
      </p:sp>
    </p:spTree>
    <p:extLst>
      <p:ext uri="{BB962C8B-B14F-4D97-AF65-F5344CB8AC3E}">
        <p14:creationId xmlns:p14="http://schemas.microsoft.com/office/powerpoint/2010/main" val="1512056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38AA915-E781-8F34-9D17-C632920C3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08" y="361181"/>
            <a:ext cx="4352925" cy="5781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074F3F-7310-F948-CA60-4EDB5147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247" y="361180"/>
            <a:ext cx="43529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76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Aide Patricia Machorro</dc:creator>
  <cp:lastModifiedBy>Aide Patricia Machorro</cp:lastModifiedBy>
  <cp:revision>2</cp:revision>
  <dcterms:created xsi:type="dcterms:W3CDTF">2024-05-29T03:48:53Z</dcterms:created>
  <dcterms:modified xsi:type="dcterms:W3CDTF">2024-05-29T03:54:50Z</dcterms:modified>
</cp:coreProperties>
</file>