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07"/>
  </p:normalViewPr>
  <p:slideViewPr>
    <p:cSldViewPr snapToGrid="0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34236-BCD1-B12B-CA4B-066453A82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CD60A8-76B6-B294-1EDD-1D2DE158E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BC6F01-BE0A-8DE3-E767-A0E7BACD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A1C74-39CA-05F1-03F1-4E2F9B95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F7024C-C214-8EFB-2E91-58577D78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92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77D6-98F5-4861-FA03-EE8E1D33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5D879F-7C24-2A65-5AA2-E10D73FE4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1E9767-8EEB-F53A-D0B0-E7FAC0AF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BC7DF-57CF-8C81-11F7-84018FA7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1FED6-95EC-EF26-605F-997B4044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06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3A6243-DAD4-FEA3-1489-18A923404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8AB6BA-958F-F324-9AF3-3670753D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36BA0B-FF96-ABA4-FCDF-9EDC2B21B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86B3AB-9D09-4A43-2E26-8AA2B6F6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A60D1-709C-887D-0863-B395C82F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3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E9A06-CB2C-5654-034F-89E0720E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0123EA-2471-A6E9-C237-DF4CEE4AC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92187D-9C4E-BA23-3CE7-2E3C0613F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65413-A97A-3BC8-4767-299051CF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50DEA6-269E-E6F3-4615-85B72079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53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D1F92-2FBB-CB59-3D00-F8B8436F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FF3F46-09EB-60CE-2D61-FA5DA62CF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5EFA5-1C6C-6500-9A5A-CBF2132E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C448D4-66C8-4772-0149-222F4278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41F343-442A-5788-3B29-DD451B50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5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E8F39-F676-9C4D-0C73-776B7FA8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81CE84-FB4F-876C-529D-A39130C81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A8103D-3CFE-5964-DBCE-DD2C51E7F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3B7E2C-5071-0FC2-C598-6996F9CB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E61AB2-A1F9-6C73-E88B-5E942A97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F7947-3213-512A-3B37-11DAC838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11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89CDC-6CD5-F28B-7051-0ED1ED134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942720-C47F-C0B3-AD38-22C8224EC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79A29A-B6AE-7640-C7E4-E8042F15A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44A912-2549-9D53-DD97-D1D409FE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9D9E88-8640-AA70-ABF2-FA9E222E8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0467CE-69DB-FFCF-BC19-0F1B20E0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921359-9B49-B08D-BC04-3357E71F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45AE28-2E4B-6D04-7232-C8EE37598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977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B753F-D7CC-B0B7-2EDD-50E9EEFEC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402FBC-5A71-6A62-7D58-9FAED085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345518-5651-B094-1C86-354D5049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D225E8-8E18-0924-1FB3-6B29F821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17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690565-3E7C-1C09-A05F-F124F113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F6EF14-45B9-FA96-1653-59B736B02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A14251-CFAF-9E2E-8BE6-902031C8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5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33DAE-A06A-3964-F01D-AD7A66664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F74A3-7C0A-36F2-5DCF-82092A579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D08D14-7CD6-1C95-67BA-99F3C7230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E18795-0600-6F1E-C76B-5BC6F3501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DB575B-BEB1-6B05-488D-843829A9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40C216-9B83-5291-D2D8-68775AC3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0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25785-6E35-B1B9-3F41-8CF4303E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643351-2D54-283E-87F3-FE2496903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4D0EF3-BDD7-20ED-84EB-3C19FCC3F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F32E9A-BFF3-CC3F-154F-06AB6ACE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5C389F-C0B3-24CD-D069-07A9E4CA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631D38-95AE-0F3B-F9F7-05393127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37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A90020-511D-71EA-0228-C82343500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6580FB-E69B-90D4-9CF6-578570B66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82F48D-9C55-CE60-8107-DA18B8C91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95C1-2AAA-6B45-BB52-BF1768A7E1D2}" type="datetimeFigureOut">
              <a:rPr lang="es-MX" smtClean="0"/>
              <a:t>28/05/24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E9694A-AADD-6418-8A82-CAB9B5A5E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F8A105-A63A-867B-100F-B5BC2D3F9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FA08-2D55-A444-A68B-9B71E42C4D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49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94FB9EB-CC61-34B8-5377-13C73B585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8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BD3C8AF-E77D-E312-561A-F409618ED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789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10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8600147-EEAE-0D60-C8D1-6318DAE35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3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06D2E8E-14FC-BA08-EED5-B600D592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828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flores</dc:creator>
  <cp:lastModifiedBy>jorge flores</cp:lastModifiedBy>
  <cp:revision>1</cp:revision>
  <dcterms:created xsi:type="dcterms:W3CDTF">2024-05-29T05:47:30Z</dcterms:created>
  <dcterms:modified xsi:type="dcterms:W3CDTF">2024-05-29T05:49:27Z</dcterms:modified>
</cp:coreProperties>
</file>