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07"/>
  </p:normalViewPr>
  <p:slideViewPr>
    <p:cSldViewPr snapToGrid="0">
      <p:cViewPr varScale="1">
        <p:scale>
          <a:sx n="109" d="100"/>
          <a:sy n="109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A34236-BCD1-B12B-CA4B-066453A82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CD60A8-76B6-B294-1EDD-1D2DE158E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BC6F01-BE0A-8DE3-E767-A0E7BACD3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95C1-2AAA-6B45-BB52-BF1768A7E1D2}" type="datetimeFigureOut">
              <a:rPr lang="es-MX" smtClean="0"/>
              <a:t>28/05/24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1A1C74-39CA-05F1-03F1-4E2F9B95E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F7024C-C214-8EFB-2E91-58577D785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FA08-2D55-A444-A68B-9B71E42C4D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192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877D6-98F5-4861-FA03-EE8E1D33E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95D879F-7C24-2A65-5AA2-E10D73FE46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1E9767-8EEB-F53A-D0B0-E7FAC0AFF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95C1-2AAA-6B45-BB52-BF1768A7E1D2}" type="datetimeFigureOut">
              <a:rPr lang="es-MX" smtClean="0"/>
              <a:t>28/05/24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4BC7DF-57CF-8C81-11F7-84018FA7F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1FED6-95EC-EF26-605F-997B40447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FA08-2D55-A444-A68B-9B71E42C4D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06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53A6243-DAD4-FEA3-1489-18A9234042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A8AB6BA-958F-F324-9AF3-3670753D4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36BA0B-FF96-ABA4-FCDF-9EDC2B21B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95C1-2AAA-6B45-BB52-BF1768A7E1D2}" type="datetimeFigureOut">
              <a:rPr lang="es-MX" smtClean="0"/>
              <a:t>28/05/24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86B3AB-9D09-4A43-2E26-8AA2B6F64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CA60D1-709C-887D-0863-B395C82F1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FA08-2D55-A444-A68B-9B71E42C4D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935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E9A06-CB2C-5654-034F-89E0720E7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0123EA-2471-A6E9-C237-DF4CEE4AC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92187D-9C4E-BA23-3CE7-2E3C0613F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95C1-2AAA-6B45-BB52-BF1768A7E1D2}" type="datetimeFigureOut">
              <a:rPr lang="es-MX" smtClean="0"/>
              <a:t>28/05/24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265413-A97A-3BC8-4767-299051CF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50DEA6-269E-E6F3-4615-85B72079C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FA08-2D55-A444-A68B-9B71E42C4D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1532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4D1F92-2FBB-CB59-3D00-F8B8436F6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FF3F46-09EB-60CE-2D61-FA5DA62CF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15EFA5-1C6C-6500-9A5A-CBF2132EB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95C1-2AAA-6B45-BB52-BF1768A7E1D2}" type="datetimeFigureOut">
              <a:rPr lang="es-MX" smtClean="0"/>
              <a:t>28/05/24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C448D4-66C8-4772-0149-222F42785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41F343-442A-5788-3B29-DD451B506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FA08-2D55-A444-A68B-9B71E42C4D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25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6E8F39-F676-9C4D-0C73-776B7FA87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81CE84-FB4F-876C-529D-A39130C81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3A8103D-3CFE-5964-DBCE-DD2C51E7F3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3B7E2C-5071-0FC2-C598-6996F9CBF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95C1-2AAA-6B45-BB52-BF1768A7E1D2}" type="datetimeFigureOut">
              <a:rPr lang="es-MX" smtClean="0"/>
              <a:t>28/05/24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E61AB2-A1F9-6C73-E88B-5E942A976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7F7947-3213-512A-3B37-11DAC8384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FA08-2D55-A444-A68B-9B71E42C4D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111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89CDC-6CD5-F28B-7051-0ED1ED134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942720-C47F-C0B3-AD38-22C8224EC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79A29A-B6AE-7640-C7E4-E8042F15A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844A912-2549-9D53-DD97-D1D409FE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9D9E88-8640-AA70-ABF2-FA9E222E85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40467CE-69DB-FFCF-BC19-0F1B20E04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95C1-2AAA-6B45-BB52-BF1768A7E1D2}" type="datetimeFigureOut">
              <a:rPr lang="es-MX" smtClean="0"/>
              <a:t>28/05/24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921359-9B49-B08D-BC04-3357E71F7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D45AE28-2E4B-6D04-7232-C8EE37598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FA08-2D55-A444-A68B-9B71E42C4D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977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1B753F-D7CC-B0B7-2EDD-50E9EEFEC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7402FBC-5A71-6A62-7D58-9FAED0857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95C1-2AAA-6B45-BB52-BF1768A7E1D2}" type="datetimeFigureOut">
              <a:rPr lang="es-MX" smtClean="0"/>
              <a:t>28/05/24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A345518-5651-B094-1C86-354D50494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4D225E8-8E18-0924-1FB3-6B29F8212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FA08-2D55-A444-A68B-9B71E42C4D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717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D690565-3E7C-1C09-A05F-F124F1131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95C1-2AAA-6B45-BB52-BF1768A7E1D2}" type="datetimeFigureOut">
              <a:rPr lang="es-MX" smtClean="0"/>
              <a:t>28/05/24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5F6EF14-45B9-FA96-1653-59B736B02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1A14251-CFAF-9E2E-8BE6-902031C8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FA08-2D55-A444-A68B-9B71E42C4D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751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533DAE-A06A-3964-F01D-AD7A66664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0F74A3-7C0A-36F2-5DCF-82092A579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D08D14-7CD6-1C95-67BA-99F3C7230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E18795-0600-6F1E-C76B-5BC6F3501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95C1-2AAA-6B45-BB52-BF1768A7E1D2}" type="datetimeFigureOut">
              <a:rPr lang="es-MX" smtClean="0"/>
              <a:t>28/05/24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DB575B-BEB1-6B05-488D-843829A9C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40C216-9B83-5291-D2D8-68775AC3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FA08-2D55-A444-A68B-9B71E42C4D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90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625785-6E35-B1B9-3F41-8CF4303EF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643351-2D54-283E-87F3-FE2496903D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4D0EF3-BDD7-20ED-84EB-3C19FCC3F2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F32E9A-BFF3-CC3F-154F-06AB6ACE3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95C1-2AAA-6B45-BB52-BF1768A7E1D2}" type="datetimeFigureOut">
              <a:rPr lang="es-MX" smtClean="0"/>
              <a:t>28/05/24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5C389F-C0B3-24CD-D069-07A9E4CA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631D38-95AE-0F3B-F9F7-05393127C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FA08-2D55-A444-A68B-9B71E42C4D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237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6A90020-511D-71EA-0228-C82343500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6580FB-E69B-90D4-9CF6-578570B66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82F48D-9C55-CE60-8107-DA18B8C915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F95C1-2AAA-6B45-BB52-BF1768A7E1D2}" type="datetimeFigureOut">
              <a:rPr lang="es-MX" smtClean="0"/>
              <a:t>28/05/24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E9694A-AADD-6418-8A82-CAB9B5A5EE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F8A105-A63A-867B-100F-B5BC2D3F99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6FA08-2D55-A444-A68B-9B71E42C4D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649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94FB9EB-CC61-34B8-5377-13C73B585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58" y="0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5BD3C8AF-E77D-E312-561A-F409618ED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789" y="0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10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D8600147-EEAE-0D60-C8D1-6318DAE35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3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106D2E8E-14FC-BA08-EED5-B600D592D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8284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flores</dc:creator>
  <cp:lastModifiedBy>jorge flores</cp:lastModifiedBy>
  <cp:revision>1</cp:revision>
  <dcterms:created xsi:type="dcterms:W3CDTF">2024-05-29T05:47:30Z</dcterms:created>
  <dcterms:modified xsi:type="dcterms:W3CDTF">2024-05-29T05:49:27Z</dcterms:modified>
</cp:coreProperties>
</file>