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0" r:id="rId3"/>
    <p:sldId id="283" r:id="rId4"/>
    <p:sldId id="284" r:id="rId5"/>
    <p:sldId id="266" r:id="rId6"/>
    <p:sldId id="278" r:id="rId7"/>
    <p:sldId id="274" r:id="rId8"/>
    <p:sldId id="275" r:id="rId9"/>
    <p:sldId id="276" r:id="rId10"/>
    <p:sldId id="281" r:id="rId1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9:43:32.803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1162 132 16383,'-67'-27'0,"0"-1"0,0 0 0,-29-6 0,11 19 0,3 50 0,41-7 0,1 5 0,2 5 0,3 6 0,3 6 0,5 4 0,5 5 0,4 4 0,4 5 0,4 1 0,4 3 0,2 0 0,3 0 0,4 0 0,4 1 0,4-2 0,8 0 0,6-1 0,8-1 0,6-2 0,7-5 0,5-4 0,5-4 0,4-5 0,3-7 0,3-6 0,3-5 0,2-6 0,2-7 0,2-5 0,1-5 0,0-7 0,1-7 0,-1-7 0,0-8 0,-3-10 0,-2-9 0,-5-8 0,-3-9 0,-5-5 0,-5-6 0,-6-3 0,-5-2 0,-5-2 0,-7 1 0,-5-1 0,-6 2 0,-6 0 0,-4 4 0,-4-1 0,-5 4 0,-4 2 0,-4 3 0,-7 3 0,-8 4 0,-6 4 0,-7 5 0,-5 6 0,-6 6 0,-3 6 0,-5 6 0,-3 5 0,-7 5 0,-4 4 0,-7 2 0,-3 3 0,-8 4 0,-1 4 0,-4 8 0,-2 7 0,29 0 0,-1 5 0,1 3 0,0 5 0,0 5 0,1 3 0,-3 7 0,2 3 0,1 3 0,4 1 0,2 3 0,4 2 0,0 6 0,3 4 0,5 2 0,5 3 0,4 3 0,6 4 0,5 14 0,7 4 0,-1-7 0,-9-3 0,6-5 0,14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20.40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1 168,'55'-46,"0"0,-5 14,1 9,-2 10,1 7,2 5,1 2,7-1,3 0,6 0,2 0,4 0,1 0,7 0,0 0,0 0,0 0,0 0,0 0,-7 0,0 0,-2 0,-2 0,-7 0,-3 0,-6 0,-1 0,-2 1,-3 5,21 22,3 6,-14 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25.86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1,'72'8,"0"0,-6-2,-1-2,-2-1,1-2,6-1,1 0,4 0,1 0,6 0,2 0,-5 0,1 0,-2 0,-1 0,-9 0,-2 0,-2 0,-2 0,-9 0,-2 1,44 4,-23-3,0 11,14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28.16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32,'96'-17,"-42"10,2 1,13 5,3 2,9-1,2 0,9 0,2 0,3 0,0 0,-29 0,-1 0,-1 0,23 0,-2 0,-2 0,-4 0,-10 0,-4 0,-11 0,-2 0,42 0,-26 0,-10 0,-8 7,-20 14,3 11,-11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33.03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61,'88'-26,"-38"15,1 2,8 8,3 2,8-1,4 0,3 0,1 0,8 0,1 0,-1 0,-1 0,-7 0,-2-1,-5-2,-1 1,-6 1,-3 0,-9-2,-3 1,38 0,-15 11,-7 6,14 27,-2 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34.20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1 136,'59'-4,"-1"0,7 2,1-1,7-3,3-2,13 1,3-1,-1 0,2 0,-26 4,0 1,0 0,28-4,-2 2,-4 2,-2 1,-7-2,-1 1,-7 0,-4 1,-9 1,-4-1,41-8,-17 0,14 1,-24 2,25 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8:58.20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0 140,'34'-38,"-1"1,10 2,5 9,5 23,4 6,12-3,3 0,10 0,2 0,4 0,3 0,6 0,2 0,1 0,-1 0,0 0,-2 0,-7 0,-4 0,-9 0,-3 0,-14 0,-5 0,31 0,16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9:43:43.035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1417 361 16383,'-5'-88'0,"0"0"0,-3 7 0,-14 23 0,-58 63 0,-6 13 0,36-2 0,0 3 0,1 0 0,1 3 0,-1 4 0,2 3 0,3-4 0,1 0 0,-27 30 0,11 6 0,14 4 0,15 5 0,15-4 0,6 4 0,9-5 0,0-4 0,0-6 0,7 4 0,13 1 0,10 4 0,30-9 0,-1 3 0,11 3 0,1-14 0,4-7 0,-4-15 0,-1-10 0,-5-7 0,6-8 0,-9 0 0,-2 0 0,2-16 0,-2-14 0,0-16 0,6-19 0,1-4 0,-2-6 0,-6 3 0,-9-4 0,-22 4 0,-7-8 0,-15-9 0,-1-1 0,-5 3 0,-5 6 0,-23 6 0,-17 5 0,-24 4 0,-11 11 0,-6 11 0,39 28 0,-1 2 0,-2 4 0,-1 3 0,-10 3 0,-4 3 0,-4 6 0,-2 6 0,-12 4 0,0 10 0,-5 15 0,2 12 0,23-4 0,1 7 0,1 3 0,-5 7 0,1 4 0,0 4 0,10-6 0,1 4 0,-1 3 0,1-1 0,-3 5 0,0 1 0,0-1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9:43:53.351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4706 318 16383,'-54'-84'0,"-1"0"0,7 6 0,-2 22 0,-26 56 0,-2-5 0,-13 0 0,40 3 0,-2-1 0,-2 2 0,0 2 0,-4 3 0,0 2 0,-1 3 0,0 2 0,2 4 0,2 2 0,0 7 0,1 3 0,2-3 0,1 2 0,0 3 0,3 2 0,7 0 0,4 3 0,6 5 0,4 3 0,-21 45 0,35-38 0,3 2 0,0 0 0,3 1 0,7 5 0,2 1 0,1-6 0,0 0 0,1 1 0,4 0 0,9-2 0,6 0 0,9 2 0,4-1 0,3-2 0,4-3 0,4 0 0,4-3 0,2-7 0,3-4 0,4-2 0,2-6 0,5-9 0,2-4 0,5-3 0,0-3 0,-1-3 0,0-3 0,2 1 0,-2-7 0,-6-11 0,-1-9 0,-1-6 0,-3-6 0,-6-8 0,-4-4 0,-6-3 0,-5-4 0,-4-4 0,-6-1 0,-8 2 0,-4 0 0,-4 0 0,-5-1 0,-5 1 0,-3-1 0,-2 4 0,-3-1 0,-4-3 0,-4 1 0,-6 3 0,-6 2 0,-11 3 0,-5 3 0,-3 4 0,-3 3 0,-3 5 0,-2 4 0,-3 2 0,-1 5 0,0 6 0,-1 5 0,-7 2 0,-1 4 0,-3 3 0,-2 7 0,-8 10 0,-2 10 0,15 5 0,-1 7 0,0 3 0,-4 12 0,1-1 0,-1 1 0</inkml:trace>
  <inkml:trace contextRef="#ctx0" brushRef="#br0" timeOffset="2105">1676 1675 16383,'-38'-56'0,"-1"0"0,1 0 0,-23-22 0,-4 22 0,9 50 0,-4 12 0,-6-6 0,-2 0 0,-6 0 0,-2 0 0,-3 4 0,0 1 0,-4 1 0,0 3 0,5 1 0,0 1 0,4 3 0,3 3 0,8 3 0,3 3 0,8 0 0,4 4 0,10 7 0,4 3 0,-21 43 0,21 11 0,25-42 0,3 2 0,1-1 0,2 1 0,1 4 0,4 0 0,5-3 0,4-2 0,4 2 0,5-3 0,10-2 0,6-2 0,9 2 0,5-4 0,5-3 0,2-4 0,5-4 0,2-4 0,3-2 0,2-3 0,5-6 0,2-4 0,7-1 0,0-4 0,0-6 0,0-4 0,7-3 0,-1-3 0,-3-5 0,-1-5 0,1-3 0,-1-8 0,1-11 0,-1-5 0,-3 2 0,-2-1 0,-3-6 0,-3-1 0,-5 5 0,-4-2 0,-7 2 0,-5-3 0,-9 1 0,-3-1 0,-3 1 0,-6 0 0,10-41 0,-22 9 0,-9 11 0,-11 9 0,-39 1 0,-26 9 0,14 24 0,-6 2 0,-13 0 0,-5 3 0,-12 3 0,-4 4 0,26 4 0,-2 2 0,-2 1 0,-6 1 0,-1 3 0,-2 0 0,-5-1 0,-1 1 0,-1 5 0,-5 5 0,-2 5 0,0 8 0,17 1 0,-1 6 0,1 3 0,-1 2 0,-3 10 0,-1-1 0,0 0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9:43:57.255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4026 356 16383,'-31'-75'0,"0"-1"0,-4 4 0,-6 19 0,-34 48 0,-16 0 0,37 4 0,-2 2 0,-8 0 0,-1 1 0,-7 2 0,-2 2 0,-3 6 0,-2 5 0,-4 4 0,0 3 0,3 0 0,1 2 0,1-1 0,1 0 0,3 2 0,2 2 0,0 2 0,3 3 0,10-1 0,2 3 0,5 0 0,4 3 0,6 4 0,5 3 0,5 0 0,4 3 0,4 1 0,4 1 0,6 4 0,3 0 0,2-2 0,3 0 0,4 7 0,4 0 0,2-2 0,4-2 0,2 1 0,5-3 0,9-4 0,7-3 0,11-4 0,7-6 0,2-4 0,5-4 0,7-1 0,5-5 0,5-5 0,3-5 0,5-3 0,4-4 0,6-1 0,2-2 0,2-1 0,1-4 0,-4-5 0,0-3 0,4-2 0,-1-6 0,-8-8 0,-1-7 0,0-7 0,-2-5 0,-5-2 0,-3-5 0,-4-4 0,-4-3 0,-8 4 0,-4-1 0,-4-4 0,-4-1 0,-4 7 0,-4-1 0,-5 3 0,-5-1 0,-5 3 0,-4 1 0,4-41 0,-14-1 0,-5 1 0,-18 1 0,-18 4 0,-1 42 0,-7 3 0,-14 1 0,-7 3 0,-6 4 0,-4 4 0,-7 1 0,-3 4 0,-12 4 0,-3 6 0,27 6 0,-2 2 0,-1 2 0,-6 0 0,-2 3 0,-1 3 0,-1 2 0,0 3 0,-1 4 0,-1 4 0,0 3 0,0 6 0,-2 7 0,0 5 0,1 5 0,15-5 0,0 5 0,0 1 0,0 2 0,-2 5 0,0 1 0,-1-1 0,1 0 0</inkml:trace>
  <inkml:trace contextRef="#ctx0" brushRef="#br0" timeOffset="1532">2231 1879 16383,'-48'-59'0,"0"-1"0,0 1 0,-16-2 0,-2 12 0,6 19 0,-1 11 0,-3 14 0,-3 5 0,-2-3 0,-2 1 0,-8 1 0,-3 2 0,-6 4 0,-2 3 0,-5 5 0,-1 5 0,0 3 0,1 6 0,4 11 0,2 5 0,5-2 0,3 3 0,4 3 0,4 1 0,7 0 0,6 2 0,10-1 0,5 2 0,6 0 0,7 0 0,12-3 0,5 0 0,-7 49 0,22-2 0,20-1 0,-3-43 0,7-1 0,8-5 0,8-3 0,14 3 0,7-5 0,0-5 0,4-4 0,9-2 0,3-3 0,4-3 0,2-3 0,4-3 0,2-3 0,5-2 0,1-4 0,-2-7 0,0-2 0,-1 0 0,0-2 0,-1 0 0,-1-4 0,-4-5 0,-1-6 0,-6-4 0,-2-6 0,-5-5 0,-2-4 0,-5-2 0,-4-3 0,-9-1 0,-2-3 0,-3 0 0,-4-3 0,-7 0 0,-5-1 0,-1-2 0,-4-2 0,-10 3 0,-4-1 0,-3 1 0,-3 1 0,-2-2 0,-3 0 0,2 1 0,-6 2 0,-30-43 0,11 45 0,-7 3 0,-14 5 0,-7 4 0,-6-2 0,-4 4 0,-9 6 0,-4 4 0,-4 1 0,-2 4 0,-11 3 0,-3 5 0,-4-1 0,-2 6 0,28 8 0,-2 4 0,0 4 0,-6 2 0,0 4 0,0 8 0,-6 13 0,0 9 0,-1 4 0,16-5 0,0 1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9:44:00.973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2125 356 16383,'-31'-51'0,"1"1"0,-5 4 0,-5 12 0,-46 34 0,-12 0 0,41 0 0,-2 0 0,-2 0 0,-2 0 0,-7 0 0,-1 0 0,-3 0 0,-1 1 0,-2 3 0,0 2 0,1 4 0,1 4 0,1 3 0,1 4 0,4 5 0,1 2 0,-1-1 0,2 1 0,6 4 0,3 2 0,6 0 0,3 2 0,8-2 0,4 1 0,-14 35 0,21 2 0,25 8 0,4 1 0,1 9 0,28-4 0,-8-40 0,5-2 0,9-1 0,4-4 0,8-2 0,4-3 0,3-5 0,3-3 0,8-1 0,2-5 0,3-5 0,1-3 0,7-1 0,2-2 0,3-3 0,2-2 0,4-2 0,0-4 0,-1-8 0,-2-5 0,2-5 0,-3-5 0,-5-7 0,-4-7 0,1-10 0,-6-7 0,-9 1 0,-5-4 0,-3-5 0,-5-3 0,-8 4 0,-6-1 0,-9 4 0,-5-1 0,-3 4 0,-6-1 0,-8 0 0,-6 0 0,0 7 0,-5 0 0,-6 0 0,-8 2 0,-8 4 0,-10 4 0,-21 0 0,-9 7 0,-1 7 0,-3 5 0,-10 5 0,-3 4 0,-7 2 0,-1 4 0,27 2 0,-1 1 0,0 3 0,-3 3 0,0 3 0,-1 3 0,-5 2 0,-1 4 0,0 7 0,-3 11 0,0 8 0,0 3 0,14-2 0,0 1 0,0-1 0,1 0 0</inkml:trace>
  <inkml:trace contextRef="#ctx0" brushRef="#br0" timeOffset="1466">1657 1728 16383,'-8'-72'0,"-1"0"0,4 18 0,0 7 0,2-10 0,-9 30 0,-13 7 0,-15 2 0,-25 13 0,-16 0 0,32 4 0,-2 2 0,-7 0 0,-2 1 0,-11 2 0,-3 2 0,-1 6 0,-1 5 0,-4 3 0,-1 5 0,2 3 0,1 2 0,1 2 0,3 2 0,8 1 0,5 3 0,3 3 0,5 4 0,8 1 0,6 2 0,9-4 0,5 2 0,6 1 0,6 2 0,3 46 0,9-44 0,2 0 0,2 2 0,4 0 0,10 1 0,6-1 0,9-3 0,7-5 0,4-2 0,6-3 0,9-3 0,5-4 0,-4-7 0,2-3 0,8-4 0,3-3 0,0-5 0,2-4 0,3-3 0,1-3 0,-2 0 0,-1-2 0,-1 0 0,-2-3 0,-4-5 0,-2-5 0,-3-4 0,-1-5 0,1-3 0,-3-6 0,-8-4 0,-4-4 0,-2-1 0,-3-3 0,-3-5 0,-5-2 0,-7 1 0,-5-1 0,-2-4 0,-2-1 0,-5 3 0,-3-1 0,-5 2 0,-2-1 0,0 0 0,-1 0 0,-1 0 0,-4 1 0,-7 0 0,-6 1 0,-2 3 0,-6 1 0,-11 1 0,-7 5 0,-7 3 0,-5 6 0,-7 4 0,-4 5 0,-2 6 0,-3 4 0,-9 3 0,-4 5 0,-9 2 0,-3 11 0,17 14 0,-2 11 0,-2 1 0,-6 4 0,0 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10.51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1,'50'0,"0"0,6 0,-1 0,-5 0,1 0,6 0,1 0,5 0,0 0,-3 0,0 0,-1 0,-2 0,38 0,-4 0,-17 0,6 0,-23 0,35 20,-13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13.4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1,'96'17,"-11"-7,-1-7,7-3,-40 0,3 0,6 0,1 0,5 0,2 0,4 0,1 0,4 0,-1 0,0 0,-1 0,-4 0,0 0,-4 0,-3 0,-11 0,-2 0,44 0,-20 7,-8 8,-26 22,-6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16.51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31,'59'-9,"1"1,-1 0,-3 3,20 5,14 0,-38 0,2 0,2 0,2 0,4-1,1 2,4-1,0 1,3 1,1 1,3 1,-1 1,1 2,-2 1,-5-1,-1-1,-6 0,0-2,-2 0,-2-1,35-3,-14 0,-25 0,-27 7,-19 1,-56 34,-22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4T19:45:18.51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0,'51'11,"0"0,1 2,-4 3,23 19,16-2,8-7,4-11,-46-12,0-1,1-1,1-1,4 0,2 0,2 0,0 0,0 0,-1 0,1 0,0 0,-2 0,-1 0,-4 0,0 0,-3 0,-1 0,39 0,-16 0,-13 0,-3 20,-5 19,6 23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6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57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0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2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3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2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65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40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5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15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4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D16E-F999-475E-8D22-E47B7FB94B51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6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Dj5aH3C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5" Type="http://schemas.openxmlformats.org/officeDocument/2006/relationships/image" Target="../media/image8.jpe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7.xml"/><Relationship Id="rId5" Type="http://schemas.microsoft.com/office/2007/relationships/media" Target="../media/media9.mp3"/><Relationship Id="rId10" Type="http://schemas.openxmlformats.org/officeDocument/2006/relationships/audio" Target="../media/media11.mp3"/><Relationship Id="rId4" Type="http://schemas.openxmlformats.org/officeDocument/2006/relationships/audio" Target="../media/media8.mp3"/><Relationship Id="rId9" Type="http://schemas.microsoft.com/office/2007/relationships/media" Target="../media/media1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20704785" TargetMode="External"/><Relationship Id="rId2" Type="http://schemas.openxmlformats.org/officeDocument/2006/relationships/hyperlink" Target="https://wordwall.net/es/resource/39911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ordwall.net/es/resource/15265556/do-do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6.png"/><Relationship Id="rId18" Type="http://schemas.openxmlformats.org/officeDocument/2006/relationships/customXml" Target="../ink/ink13.xml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10.xml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customXml" Target="../ink/ink9.xml"/><Relationship Id="rId19" Type="http://schemas.openxmlformats.org/officeDocument/2006/relationships/image" Target="../media/image29.png"/><Relationship Id="rId4" Type="http://schemas.openxmlformats.org/officeDocument/2006/relationships/customXml" Target="../ink/ink6.xml"/><Relationship Id="rId9" Type="http://schemas.openxmlformats.org/officeDocument/2006/relationships/image" Target="../media/image24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85564"/>
            <a:ext cx="9134412" cy="861774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Know some irregular verbs and its use in simple present  tense.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41" y="736620"/>
            <a:ext cx="482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0" name="Picture 6" descr="Simple Present Tense | English - Quizizz">
            <a:extLst>
              <a:ext uri="{FF2B5EF4-FFF2-40B4-BE49-F238E27FC236}">
                <a16:creationId xmlns:a16="http://schemas.microsoft.com/office/drawing/2014/main" id="{E037C1E0-8FD9-4594-8FAE-B9DEF2BB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8" y="1623266"/>
            <a:ext cx="6765219" cy="3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1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63F378-5475-4D50-BCBB-FDFFDF232528}"/>
              </a:ext>
            </a:extLst>
          </p:cNvPr>
          <p:cNvSpPr txBox="1"/>
          <p:nvPr/>
        </p:nvSpPr>
        <p:spPr>
          <a:xfrm>
            <a:off x="5367629" y="1063692"/>
            <a:ext cx="3914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hlinkClick r:id="rId2"/>
              </a:rPr>
              <a:t>https://www.youtube.com/watch?v=xlDj5aH3Cco</a:t>
            </a:r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92FE56-BC27-4E77-AD63-D91E9DB9696C}"/>
              </a:ext>
            </a:extLst>
          </p:cNvPr>
          <p:cNvSpPr txBox="1"/>
          <p:nvPr/>
        </p:nvSpPr>
        <p:spPr>
          <a:xfrm>
            <a:off x="0" y="56366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Writing-Speaking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short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pharagraph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use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negative)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video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40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769" t="29906" r="10802" b="45725"/>
          <a:stretch/>
        </p:blipFill>
        <p:spPr>
          <a:xfrm>
            <a:off x="68240" y="2854524"/>
            <a:ext cx="8106769" cy="17958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7116" t="64158" r="12337" b="22446"/>
          <a:stretch/>
        </p:blipFill>
        <p:spPr>
          <a:xfrm>
            <a:off x="1169157" y="982717"/>
            <a:ext cx="7510817" cy="15603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7116" t="53241" r="12337" b="41983"/>
          <a:stretch/>
        </p:blipFill>
        <p:spPr>
          <a:xfrm>
            <a:off x="0" y="440757"/>
            <a:ext cx="5868537" cy="296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7116" t="60041" r="35791" b="36002"/>
          <a:stretch/>
        </p:blipFill>
        <p:spPr>
          <a:xfrm>
            <a:off x="-1" y="707411"/>
            <a:ext cx="4339989" cy="3476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69507" y="2817944"/>
            <a:ext cx="234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err="1"/>
              <a:t>Workbook</a:t>
            </a:r>
            <a:r>
              <a:rPr lang="es-MX" sz="1400" b="1" dirty="0"/>
              <a:t> </a:t>
            </a:r>
            <a:r>
              <a:rPr lang="es-MX" sz="1400" b="1" dirty="0" err="1"/>
              <a:t>practice</a:t>
            </a:r>
            <a:r>
              <a:rPr lang="es-MX" sz="1400" b="1" dirty="0"/>
              <a:t> </a:t>
            </a:r>
            <a:r>
              <a:rPr lang="es-MX" sz="1400" b="1" dirty="0" err="1"/>
              <a:t>pg</a:t>
            </a:r>
            <a:r>
              <a:rPr lang="es-MX" sz="1400" b="1" dirty="0"/>
              <a:t> 32 Ex3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39988" y="775471"/>
            <a:ext cx="2563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err="1"/>
              <a:t>Studentbook</a:t>
            </a:r>
            <a:r>
              <a:rPr lang="es-MX" sz="1400" b="1" dirty="0"/>
              <a:t> </a:t>
            </a:r>
            <a:r>
              <a:rPr lang="es-MX" sz="1400" b="1" dirty="0" err="1"/>
              <a:t>practice</a:t>
            </a:r>
            <a:r>
              <a:rPr lang="es-MX" sz="1400" b="1" dirty="0"/>
              <a:t> </a:t>
            </a:r>
            <a:r>
              <a:rPr lang="es-MX" sz="1400" b="1" dirty="0" err="1"/>
              <a:t>pg</a:t>
            </a:r>
            <a:r>
              <a:rPr lang="es-MX" sz="1400" b="1" dirty="0"/>
              <a:t> 38 ex 5</a:t>
            </a:r>
          </a:p>
        </p:txBody>
      </p:sp>
      <p:pic>
        <p:nvPicPr>
          <p:cNvPr id="8" name="IC5_L0_Unit 06 Pg 038 Ex 05 Pronunci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725" y="1057584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3769" t="60539" r="10802" b="20832"/>
          <a:stretch/>
        </p:blipFill>
        <p:spPr>
          <a:xfrm>
            <a:off x="150839" y="5485100"/>
            <a:ext cx="8106769" cy="13729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3770" t="56639" r="41814" b="40111"/>
          <a:stretch/>
        </p:blipFill>
        <p:spPr>
          <a:xfrm>
            <a:off x="150839" y="4842044"/>
            <a:ext cx="4773726" cy="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Words to Use Instead of “Said” (by Emotion)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/>
          <a:stretch/>
        </p:blipFill>
        <p:spPr bwMode="auto">
          <a:xfrm>
            <a:off x="6517347" y="2386796"/>
            <a:ext cx="2330807" cy="1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it Works - Pro Assignment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/>
          <a:stretch/>
        </p:blipFill>
        <p:spPr bwMode="auto">
          <a:xfrm>
            <a:off x="198428" y="1446785"/>
            <a:ext cx="2258162" cy="18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leta-corriendo - Reflexión 24 Informativ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47" y="249352"/>
            <a:ext cx="2330807" cy="1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render a Bailar, Fácil o Difícil? | Roca Actual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16230"/>
          <a:stretch/>
        </p:blipFill>
        <p:spPr bwMode="auto">
          <a:xfrm>
            <a:off x="6517346" y="4439396"/>
            <a:ext cx="2330807" cy="21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n't rob your kids of outdoors free play — they need i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9208" r="20871" b="10330"/>
          <a:stretch/>
        </p:blipFill>
        <p:spPr bwMode="auto">
          <a:xfrm>
            <a:off x="198428" y="3604582"/>
            <a:ext cx="2258162" cy="20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1068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Listening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.</a:t>
            </a:r>
          </a:p>
          <a:p>
            <a:r>
              <a:rPr lang="es-MX" dirty="0"/>
              <a:t>Listen simple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and match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picture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15697"/>
              </p:ext>
            </p:extLst>
          </p:nvPr>
        </p:nvGraphicFramePr>
        <p:xfrm>
          <a:off x="2944770" y="1069448"/>
          <a:ext cx="3046598" cy="52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97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Audio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Picture #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7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20390" y="28995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106742" y="51953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503662" y="1739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03662" y="39124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35687" y="57661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5</a:t>
            </a:r>
          </a:p>
        </p:txBody>
      </p:sp>
      <p:pic>
        <p:nvPicPr>
          <p:cNvPr id="2" name="7f0c32e0-aa0f-11ec-b687-fde3994dd1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67723" y="2043333"/>
            <a:ext cx="609600" cy="609600"/>
          </a:xfrm>
          <a:prstGeom prst="rect">
            <a:avLst/>
          </a:prstGeom>
        </p:spPr>
      </p:pic>
      <p:pic>
        <p:nvPicPr>
          <p:cNvPr id="3" name="c61e2b20-aa0f-11ec-94a5-4da5f99d1a4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0218" y="2924758"/>
            <a:ext cx="609600" cy="609600"/>
          </a:xfrm>
          <a:prstGeom prst="rect">
            <a:avLst/>
          </a:prstGeom>
        </p:spPr>
      </p:pic>
      <p:pic>
        <p:nvPicPr>
          <p:cNvPr id="12" name="e63299f0-aa0f-11ec-94a5-4da5f99d1a4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67723" y="3813142"/>
            <a:ext cx="609600" cy="609600"/>
          </a:xfrm>
          <a:prstGeom prst="rect">
            <a:avLst/>
          </a:prstGeom>
        </p:spPr>
      </p:pic>
      <p:pic>
        <p:nvPicPr>
          <p:cNvPr id="17" name="15462540-aa10-11ec-94a5-4da5f99d1a4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94421" y="4772470"/>
            <a:ext cx="609600" cy="609600"/>
          </a:xfrm>
          <a:prstGeom prst="rect">
            <a:avLst/>
          </a:prstGeom>
        </p:spPr>
      </p:pic>
      <p:pic>
        <p:nvPicPr>
          <p:cNvPr id="18" name="3e6b49a0-aa10-11ec-94a5-4da5f99d1a4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94421" y="5629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34607"/>
              </p:ext>
            </p:extLst>
          </p:nvPr>
        </p:nvGraphicFramePr>
        <p:xfrm>
          <a:off x="245660" y="1069448"/>
          <a:ext cx="8625384" cy="52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97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Audio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STATEMENT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baby 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u="sng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cries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7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mother </a:t>
                      </a:r>
                      <a:r>
                        <a:rPr lang="es-MX" sz="2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my dad all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my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Pablo </a:t>
                      </a:r>
                      <a:r>
                        <a:rPr lang="es-MX" sz="2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tea.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daughter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everynight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81068"/>
            <a:ext cx="60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Listening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.</a:t>
            </a:r>
          </a:p>
          <a:p>
            <a:r>
              <a:rPr lang="es-MX" dirty="0"/>
              <a:t>Listen simple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and WRITE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verb</a:t>
            </a:r>
            <a:r>
              <a:rPr lang="es-MX" dirty="0"/>
              <a:t>.</a:t>
            </a:r>
          </a:p>
        </p:txBody>
      </p:sp>
      <p:pic>
        <p:nvPicPr>
          <p:cNvPr id="5" name="ttsMP3.com_VoiceText_2022-3-21_23_13_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2046026"/>
            <a:ext cx="609600" cy="609600"/>
          </a:xfrm>
          <a:prstGeom prst="rect">
            <a:avLst/>
          </a:prstGeom>
        </p:spPr>
      </p:pic>
      <p:pic>
        <p:nvPicPr>
          <p:cNvPr id="6" name="ttsMP3.com_VoiceText_2022-3-21_23_14_3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2936542"/>
            <a:ext cx="609600" cy="609600"/>
          </a:xfrm>
          <a:prstGeom prst="rect">
            <a:avLst/>
          </a:prstGeom>
        </p:spPr>
      </p:pic>
      <p:pic>
        <p:nvPicPr>
          <p:cNvPr id="7" name="ttsMP3.com_VoiceText_2022-3-21_23_15_2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3820235"/>
            <a:ext cx="609600" cy="609600"/>
          </a:xfrm>
          <a:prstGeom prst="rect">
            <a:avLst/>
          </a:prstGeom>
        </p:spPr>
      </p:pic>
      <p:pic>
        <p:nvPicPr>
          <p:cNvPr id="8" name="ttsMP3.com_VoiceText_2022-3-21_23_16_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4742595"/>
            <a:ext cx="609600" cy="609600"/>
          </a:xfrm>
          <a:prstGeom prst="rect">
            <a:avLst/>
          </a:prstGeom>
        </p:spPr>
      </p:pic>
      <p:pic>
        <p:nvPicPr>
          <p:cNvPr id="9" name="ttsMP3.com_VoiceText_2022-3-21_23_16_5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566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65331"/>
              </p:ext>
            </p:extLst>
          </p:nvPr>
        </p:nvGraphicFramePr>
        <p:xfrm>
          <a:off x="733647" y="1543210"/>
          <a:ext cx="7612911" cy="508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6634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007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uadroTexto 4"/>
          <p:cNvSpPr txBox="1"/>
          <p:nvPr/>
        </p:nvSpPr>
        <p:spPr>
          <a:xfrm>
            <a:off x="958134" y="23072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5"/>
          <p:cNvSpPr txBox="1"/>
          <p:nvPr/>
        </p:nvSpPr>
        <p:spPr>
          <a:xfrm>
            <a:off x="975906" y="4602627"/>
            <a:ext cx="732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424900" y="2089657"/>
            <a:ext cx="935834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have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09040" y="31073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4786631" y="2079024"/>
            <a:ext cx="595035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>
                <a:solidFill>
                  <a:srgbClr val="FF9933"/>
                </a:solidFill>
              </a:rPr>
              <a:t>do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7103432" y="2075079"/>
            <a:ext cx="569900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go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064803" y="309281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94444" y="308887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2503727" y="4202246"/>
            <a:ext cx="728084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>
                <a:solidFill>
                  <a:srgbClr val="FF9933"/>
                </a:solidFill>
              </a:rPr>
              <a:t>has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4546197" y="4191612"/>
            <a:ext cx="941283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does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6910294" y="4187667"/>
            <a:ext cx="916148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goes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16921" y="504262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978086" y="502804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66851" y="50240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0" y="1147994"/>
            <a:ext cx="4988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71438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Irregular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28956" t="44719" r="9803" b="50843"/>
          <a:stretch/>
        </p:blipFill>
        <p:spPr>
          <a:xfrm>
            <a:off x="38986" y="654724"/>
            <a:ext cx="6858000" cy="45286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“Irregular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0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8D2CD2-617A-4616-88CE-1AA5BC3DD6D7}"/>
              </a:ext>
            </a:extLst>
          </p:cNvPr>
          <p:cNvSpPr txBox="1"/>
          <p:nvPr/>
        </p:nvSpPr>
        <p:spPr>
          <a:xfrm>
            <a:off x="21100" y="611330"/>
            <a:ext cx="912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 have/has denotes possession.</a:t>
            </a:r>
          </a:p>
          <a:p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3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 is used with pronouns I, You, We, They. </a:t>
            </a:r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is used with pronouns he, she, it.  In simple present affirmative statements changes its root form in the third person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0" i="0" dirty="0"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riving You Car in Germany - Things To Consider - Welcome Center Germany">
            <a:extLst>
              <a:ext uri="{FF2B5EF4-FFF2-40B4-BE49-F238E27FC236}">
                <a16:creationId xmlns:a16="http://schemas.microsoft.com/office/drawing/2014/main" id="{1DFA73B7-80DD-498F-96C0-20F9296C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1491176"/>
            <a:ext cx="2813537" cy="22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4EF54C-1713-4B36-9CED-F0CA272DE828}"/>
              </a:ext>
            </a:extLst>
          </p:cNvPr>
          <p:cNvSpPr txBox="1"/>
          <p:nvPr/>
        </p:nvSpPr>
        <p:spPr>
          <a:xfrm>
            <a:off x="3799090" y="2616591"/>
            <a:ext cx="328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I </a:t>
            </a:r>
            <a:r>
              <a:rPr lang="es-MX" sz="3200" b="1" dirty="0" err="1">
                <a:solidFill>
                  <a:srgbClr val="0070C0"/>
                </a:solidFill>
              </a:rPr>
              <a:t>have</a:t>
            </a:r>
            <a:r>
              <a:rPr lang="es-MX" sz="3200" dirty="0"/>
              <a:t> a White car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0F0B51-9373-41D9-A962-C67EF41778F8}"/>
              </a:ext>
            </a:extLst>
          </p:cNvPr>
          <p:cNvSpPr txBox="1"/>
          <p:nvPr/>
        </p:nvSpPr>
        <p:spPr>
          <a:xfrm>
            <a:off x="3596854" y="5251483"/>
            <a:ext cx="517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My</a:t>
            </a:r>
            <a:r>
              <a:rPr lang="es-MX" sz="3200" dirty="0"/>
              <a:t> </a:t>
            </a:r>
            <a:r>
              <a:rPr lang="es-MX" sz="3200" dirty="0" err="1"/>
              <a:t>grandfather</a:t>
            </a:r>
            <a:r>
              <a:rPr lang="es-MX" sz="3200" dirty="0"/>
              <a:t> </a:t>
            </a:r>
            <a:r>
              <a:rPr lang="es-MX" sz="3200" b="1" dirty="0">
                <a:solidFill>
                  <a:srgbClr val="0070C0"/>
                </a:solidFill>
              </a:rPr>
              <a:t>has</a:t>
            </a:r>
            <a:r>
              <a:rPr lang="es-MX" sz="3200" dirty="0"/>
              <a:t> a blue car</a:t>
            </a:r>
          </a:p>
        </p:txBody>
      </p:sp>
      <p:pic>
        <p:nvPicPr>
          <p:cNvPr id="1026" name="Picture 2" descr="Francis Morris 100-years-old never passed his driving test | UK | News |  Express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3962896"/>
            <a:ext cx="2813537" cy="23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9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081" y="979598"/>
            <a:ext cx="424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https://wordwall.net/es/resource/3991199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58613" y="2978241"/>
            <a:ext cx="600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https://wordwall.net/es/resource/20704785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6511" y="144874"/>
            <a:ext cx="9118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irregular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/ has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5178" y="4657705"/>
            <a:ext cx="6645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err="1">
                <a:hlinkClick r:id="rId4"/>
              </a:rPr>
              <a:t>wordwall.net</a:t>
            </a:r>
            <a:r>
              <a:rPr lang="es-MX" dirty="0">
                <a:hlinkClick r:id="rId4"/>
              </a:rPr>
              <a:t>/es/</a:t>
            </a:r>
            <a:r>
              <a:rPr lang="es-MX" dirty="0" err="1">
                <a:hlinkClick r:id="rId4"/>
              </a:rPr>
              <a:t>resource</a:t>
            </a:r>
            <a:r>
              <a:rPr lang="es-MX" dirty="0">
                <a:hlinkClick r:id="rId4"/>
              </a:rPr>
              <a:t>/15265556/</a:t>
            </a:r>
            <a:r>
              <a:rPr lang="es-MX" dirty="0" err="1">
                <a:hlinkClick r:id="rId4"/>
              </a:rPr>
              <a:t>do-does</a:t>
            </a:r>
            <a:endParaRPr lang="es-MX" dirty="0"/>
          </a:p>
          <a:p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61257" y="1282535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>
            <a:off x="319802" y="3410816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derecha 7"/>
          <p:cNvSpPr/>
          <p:nvPr/>
        </p:nvSpPr>
        <p:spPr>
          <a:xfrm>
            <a:off x="278104" y="5161532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20384" y="4384255"/>
            <a:ext cx="85664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do/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D2ADB4-0AD7-E62C-45F7-4FEFA1A9A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6" y="1024602"/>
            <a:ext cx="1567727" cy="15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557" t="33527" r="31202" b="31793"/>
          <a:stretch/>
        </p:blipFill>
        <p:spPr>
          <a:xfrm>
            <a:off x="157654" y="928048"/>
            <a:ext cx="7539683" cy="5725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892" y="74418"/>
            <a:ext cx="922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pharagraphs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tense.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parentheses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 38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Ex2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629756F5-3D04-0F73-40A5-96DCF5872F31}"/>
                  </a:ext>
                </a:extLst>
              </p14:cNvPr>
              <p14:cNvContentPartPr/>
              <p14:nvPr/>
            </p14:nvContentPartPr>
            <p14:xfrm>
              <a:off x="2113395" y="2735453"/>
              <a:ext cx="780840" cy="6285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629756F5-3D04-0F73-40A5-96DCF5872F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55" y="2519453"/>
                <a:ext cx="85248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CBEF05E-4E98-4C4D-D35A-7D5381B5C088}"/>
                  </a:ext>
                </a:extLst>
              </p14:cNvPr>
              <p14:cNvContentPartPr/>
              <p14:nvPr/>
            </p14:nvContentPartPr>
            <p14:xfrm>
              <a:off x="2059395" y="3163493"/>
              <a:ext cx="699840" cy="4719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CBEF05E-4E98-4C4D-D35A-7D5381B5C0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3395" y="2947493"/>
                <a:ext cx="7714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9B23E73-BF48-9950-C394-DCC1C632A213}"/>
                  </a:ext>
                </a:extLst>
              </p14:cNvPr>
              <p14:cNvContentPartPr/>
              <p14:nvPr/>
            </p14:nvContentPartPr>
            <p14:xfrm>
              <a:off x="4593075" y="3629333"/>
              <a:ext cx="1731600" cy="97848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9B23E73-BF48-9950-C394-DCC1C632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7435" y="3413333"/>
                <a:ext cx="180324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3089DBA-B5CE-ED76-AA30-3BE247A8914B}"/>
                  </a:ext>
                </a:extLst>
              </p14:cNvPr>
              <p14:cNvContentPartPr/>
              <p14:nvPr/>
            </p14:nvContentPartPr>
            <p14:xfrm>
              <a:off x="1777155" y="4554533"/>
              <a:ext cx="1638720" cy="11001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3089DBA-B5CE-ED76-AA30-3BE247A891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1155" y="4338604"/>
                <a:ext cx="1710360" cy="153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64E8AB04-F01A-2EBE-98C0-D6494F1CE641}"/>
                  </a:ext>
                </a:extLst>
              </p14:cNvPr>
              <p14:cNvContentPartPr/>
              <p14:nvPr/>
            </p14:nvContentPartPr>
            <p14:xfrm>
              <a:off x="2032755" y="5596733"/>
              <a:ext cx="825480" cy="99648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64E8AB04-F01A-2EBE-98C0-D6494F1CE6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7115" y="5381015"/>
                <a:ext cx="897120" cy="1428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38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029" t="12167" r="48261" b="13326"/>
          <a:stretch/>
        </p:blipFill>
        <p:spPr>
          <a:xfrm>
            <a:off x="136477" y="504967"/>
            <a:ext cx="6155140" cy="6264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4530" t="17028" r="36398" b="41514"/>
          <a:stretch/>
        </p:blipFill>
        <p:spPr>
          <a:xfrm>
            <a:off x="6092455" y="1321746"/>
            <a:ext cx="3051545" cy="4435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512" t="11458" r="45992" b="85652"/>
          <a:stretch/>
        </p:blipFill>
        <p:spPr>
          <a:xfrm>
            <a:off x="26032" y="31899"/>
            <a:ext cx="5656449" cy="350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50194" y="6379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Workbook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</a:t>
            </a:r>
            <a:r>
              <a:rPr lang="es-MX" sz="1400" dirty="0" err="1"/>
              <a:t>pg</a:t>
            </a:r>
            <a:r>
              <a:rPr lang="es-MX" sz="1400" dirty="0"/>
              <a:t> 32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5D6067D-A6BA-A4AA-B102-43DA6A020510}"/>
                  </a:ext>
                </a:extLst>
              </p14:cNvPr>
              <p14:cNvContentPartPr/>
              <p14:nvPr/>
            </p14:nvContentPartPr>
            <p14:xfrm>
              <a:off x="2419755" y="1746173"/>
              <a:ext cx="488880" cy="165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5D6067D-A6BA-A4AA-B102-43DA6A0205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6115" y="1638533"/>
                <a:ext cx="596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A75E2FF8-137F-C373-0BDD-C08F5F67A0C1}"/>
                  </a:ext>
                </a:extLst>
              </p14:cNvPr>
              <p14:cNvContentPartPr/>
              <p14:nvPr/>
            </p14:nvContentPartPr>
            <p14:xfrm>
              <a:off x="2452515" y="2240093"/>
              <a:ext cx="667800" cy="4932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A75E2FF8-137F-C373-0BDD-C08F5F67A0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8515" y="2132453"/>
                <a:ext cx="7754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96B65FA1-6045-7473-B762-BF96B6EBA20A}"/>
                  </a:ext>
                </a:extLst>
              </p14:cNvPr>
              <p14:cNvContentPartPr/>
              <p14:nvPr/>
            </p14:nvContentPartPr>
            <p14:xfrm>
              <a:off x="2202675" y="2717813"/>
              <a:ext cx="695520" cy="6012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96B65FA1-6045-7473-B762-BF96B6EBA2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035" y="2609813"/>
                <a:ext cx="8031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18F36DA-3E1E-7EA8-ACA0-F78F30E0DD9E}"/>
                  </a:ext>
                </a:extLst>
              </p14:cNvPr>
              <p14:cNvContentPartPr/>
              <p14:nvPr/>
            </p14:nvContentPartPr>
            <p14:xfrm>
              <a:off x="2685795" y="3211733"/>
              <a:ext cx="722160" cy="1033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18F36DA-3E1E-7EA8-ACA0-F78F30E0DD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2155" y="3103733"/>
                <a:ext cx="8298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F030E9C-2C51-B46B-7E81-5B6471544C5C}"/>
                  </a:ext>
                </a:extLst>
              </p14:cNvPr>
              <p14:cNvContentPartPr/>
              <p14:nvPr/>
            </p14:nvContentPartPr>
            <p14:xfrm>
              <a:off x="2414355" y="3753893"/>
              <a:ext cx="781920" cy="6048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F030E9C-2C51-B46B-7E81-5B6471544C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0715" y="3646253"/>
                <a:ext cx="8895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5B0652DD-A738-9FF6-3C30-C993726E660F}"/>
                  </a:ext>
                </a:extLst>
              </p14:cNvPr>
              <p14:cNvContentPartPr/>
              <p14:nvPr/>
            </p14:nvContentPartPr>
            <p14:xfrm>
              <a:off x="3793155" y="4573973"/>
              <a:ext cx="671040" cy="2448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B0652DD-A738-9FF6-3C30-C993726E66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39155" y="4466333"/>
                <a:ext cx="778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6E589C9-A58D-BA6A-C890-7F1ED14A48D8}"/>
                  </a:ext>
                </a:extLst>
              </p14:cNvPr>
              <p14:cNvContentPartPr/>
              <p14:nvPr/>
            </p14:nvContentPartPr>
            <p14:xfrm>
              <a:off x="3727995" y="5099933"/>
              <a:ext cx="738360" cy="3888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6E589C9-A58D-BA6A-C890-7F1ED14A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73995" y="4992293"/>
                <a:ext cx="846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6E06119A-26C1-D29D-89EB-DDEFAA1345E3}"/>
                  </a:ext>
                </a:extLst>
              </p14:cNvPr>
              <p14:cNvContentPartPr/>
              <p14:nvPr/>
            </p14:nvContentPartPr>
            <p14:xfrm>
              <a:off x="2322195" y="6126293"/>
              <a:ext cx="667800" cy="4392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6E06119A-26C1-D29D-89EB-DDEFAA1345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8555" y="6018293"/>
                <a:ext cx="775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F040FB70-A101-377B-9AF2-9FDD1A57FB75}"/>
                  </a:ext>
                </a:extLst>
              </p14:cNvPr>
              <p14:cNvContentPartPr/>
              <p14:nvPr/>
            </p14:nvContentPartPr>
            <p14:xfrm>
              <a:off x="2560875" y="6641813"/>
              <a:ext cx="781920" cy="4932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F040FB70-A101-377B-9AF2-9FDD1A57FB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07235" y="6533813"/>
                <a:ext cx="889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5405A618-9644-2387-3405-172A65CD8A86}"/>
                  </a:ext>
                </a:extLst>
              </p14:cNvPr>
              <p14:cNvContentPartPr/>
              <p14:nvPr/>
            </p14:nvContentPartPr>
            <p14:xfrm>
              <a:off x="3288435" y="5587733"/>
              <a:ext cx="711360" cy="5040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5405A618-9644-2387-3405-172A65CD8A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4435" y="5480093"/>
                <a:ext cx="81900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017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359</Words>
  <Application>Microsoft Office PowerPoint</Application>
  <PresentationFormat>Carta (216 x 279 mm)</PresentationFormat>
  <Paragraphs>66</Paragraphs>
  <Slides>10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AULAENEP03</cp:lastModifiedBy>
  <cp:revision>34</cp:revision>
  <dcterms:created xsi:type="dcterms:W3CDTF">2022-03-15T16:37:12Z</dcterms:created>
  <dcterms:modified xsi:type="dcterms:W3CDTF">2024-05-14T19:53:18Z</dcterms:modified>
</cp:coreProperties>
</file>