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68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0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50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9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6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3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62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8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11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B03530-CAE3-4053-9C5C-DF6EE64362A2}" type="datetimeFigureOut">
              <a:rPr lang="es-MX" smtClean="0"/>
              <a:t>21/06/2024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453002-E91C-4081-87D1-76C67B994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54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0FA81D-7341-C738-E445-846F16FB0D90}"/>
              </a:ext>
            </a:extLst>
          </p:cNvPr>
          <p:cNvSpPr txBox="1"/>
          <p:nvPr/>
        </p:nvSpPr>
        <p:spPr>
          <a:xfrm>
            <a:off x="265471" y="117987"/>
            <a:ext cx="877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omic Sans MS" panose="030F0702030302020204" pitchFamily="66" charset="0"/>
              </a:rPr>
              <a:t>UNIDAD 2  1 B</a:t>
            </a:r>
            <a:endParaRPr lang="es-MX" sz="1400" dirty="0"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719F7C-C482-7462-599E-142CEB34A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2" t="18874" r="18710" b="10554"/>
          <a:stretch/>
        </p:blipFill>
        <p:spPr>
          <a:xfrm>
            <a:off x="0" y="425764"/>
            <a:ext cx="9144000" cy="36281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841DF6-F996-4A24-B194-C3127C3C2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3" t="16291" r="18871" b="26945"/>
          <a:stretch/>
        </p:blipFill>
        <p:spPr>
          <a:xfrm>
            <a:off x="0" y="4053868"/>
            <a:ext cx="9144000" cy="28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845C90-1FCC-7AE2-A541-535530179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9" b="81703"/>
          <a:stretch/>
        </p:blipFill>
        <p:spPr>
          <a:xfrm>
            <a:off x="0" y="44246"/>
            <a:ext cx="9144000" cy="6636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277472-20EF-353A-5438-81D9C486B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2" t="16867" r="18871" b="11414"/>
          <a:stretch/>
        </p:blipFill>
        <p:spPr>
          <a:xfrm>
            <a:off x="0" y="707924"/>
            <a:ext cx="9144000" cy="41147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89E509-9AD4-B684-C131-587B4C154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15492" r="18870" b="55920"/>
          <a:stretch/>
        </p:blipFill>
        <p:spPr>
          <a:xfrm>
            <a:off x="0" y="4822723"/>
            <a:ext cx="9144000" cy="19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C9B067-4DEA-F113-F98D-393DD929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4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5510D6-5DDD-12E3-1FC0-817D22DC2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1" t="16866" r="18871" b="11989"/>
          <a:stretch/>
        </p:blipFill>
        <p:spPr>
          <a:xfrm>
            <a:off x="-14749" y="1696064"/>
            <a:ext cx="9276737" cy="42871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63C6BF-090A-4BAD-49D3-AA4DE0C53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18013" r="19032" b="67044"/>
          <a:stretch/>
        </p:blipFill>
        <p:spPr>
          <a:xfrm>
            <a:off x="0" y="5983224"/>
            <a:ext cx="9247238" cy="8747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AEE08F-4312-1244-4C3D-97C7375AF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829"/>
          <a:stretch/>
        </p:blipFill>
        <p:spPr>
          <a:xfrm>
            <a:off x="0" y="664463"/>
            <a:ext cx="9232489" cy="10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7DA09D-1E69-5014-9120-35BCD21D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4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B4016C-733E-41FB-84B0-1D15927AF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2" t="20595" r="18870" b="7973"/>
          <a:stretch/>
        </p:blipFill>
        <p:spPr>
          <a:xfrm>
            <a:off x="0" y="2382258"/>
            <a:ext cx="9144000" cy="44757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40CADE-83A8-6AC4-4CE3-F5CB29FDE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62"/>
          <a:stretch/>
        </p:blipFill>
        <p:spPr>
          <a:xfrm>
            <a:off x="0" y="664464"/>
            <a:ext cx="9144000" cy="17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3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ELENA VILLARREAL MARQUEZ</dc:creator>
  <cp:lastModifiedBy>MARIA ELENA VILLARREAL MARQUEZ</cp:lastModifiedBy>
  <cp:revision>1</cp:revision>
  <dcterms:created xsi:type="dcterms:W3CDTF">2024-06-21T23:38:50Z</dcterms:created>
  <dcterms:modified xsi:type="dcterms:W3CDTF">2024-06-22T00:08:28Z</dcterms:modified>
</cp:coreProperties>
</file>