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5CE6-BEE1-41C4-A69E-F550D513AF81}" type="datetimeFigureOut">
              <a:rPr lang="es-ES" smtClean="0"/>
              <a:t>18/09/2013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EAD1-888F-4DF3-8C05-5876083223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5509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5CE6-BEE1-41C4-A69E-F550D513AF81}" type="datetimeFigureOut">
              <a:rPr lang="es-ES" smtClean="0"/>
              <a:t>18/09/2013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EAD1-888F-4DF3-8C05-5876083223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2245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5CE6-BEE1-41C4-A69E-F550D513AF81}" type="datetimeFigureOut">
              <a:rPr lang="es-ES" smtClean="0"/>
              <a:t>18/09/2013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EAD1-888F-4DF3-8C05-5876083223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080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5CE6-BEE1-41C4-A69E-F550D513AF81}" type="datetimeFigureOut">
              <a:rPr lang="es-ES" smtClean="0"/>
              <a:t>18/09/2013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EAD1-888F-4DF3-8C05-5876083223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6039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5CE6-BEE1-41C4-A69E-F550D513AF81}" type="datetimeFigureOut">
              <a:rPr lang="es-ES" smtClean="0"/>
              <a:t>18/09/2013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EAD1-888F-4DF3-8C05-5876083223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1080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5CE6-BEE1-41C4-A69E-F550D513AF81}" type="datetimeFigureOut">
              <a:rPr lang="es-ES" smtClean="0"/>
              <a:t>18/09/2013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EAD1-888F-4DF3-8C05-5876083223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151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5CE6-BEE1-41C4-A69E-F550D513AF81}" type="datetimeFigureOut">
              <a:rPr lang="es-ES" smtClean="0"/>
              <a:t>18/09/2013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EAD1-888F-4DF3-8C05-5876083223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4316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5CE6-BEE1-41C4-A69E-F550D513AF81}" type="datetimeFigureOut">
              <a:rPr lang="es-ES" smtClean="0"/>
              <a:t>18/09/2013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EAD1-888F-4DF3-8C05-5876083223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1338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5CE6-BEE1-41C4-A69E-F550D513AF81}" type="datetimeFigureOut">
              <a:rPr lang="es-ES" smtClean="0"/>
              <a:t>18/09/2013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EAD1-888F-4DF3-8C05-5876083223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8396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5CE6-BEE1-41C4-A69E-F550D513AF81}" type="datetimeFigureOut">
              <a:rPr lang="es-ES" smtClean="0"/>
              <a:t>18/09/2013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EAD1-888F-4DF3-8C05-5876083223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0147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5CE6-BEE1-41C4-A69E-F550D513AF81}" type="datetimeFigureOut">
              <a:rPr lang="es-ES" smtClean="0"/>
              <a:t>18/09/2013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EAD1-888F-4DF3-8C05-5876083223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639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D5CE6-BEE1-41C4-A69E-F550D513AF81}" type="datetimeFigureOut">
              <a:rPr lang="es-ES" smtClean="0"/>
              <a:t>18/09/2013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3EAD1-888F-4DF3-8C05-5876083223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218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059832" y="548680"/>
            <a:ext cx="29530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dirty="0" smtClean="0"/>
              <a:t>GOMETRIA</a:t>
            </a:r>
            <a:endParaRPr lang="es-ES" sz="4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018" y="1628800"/>
            <a:ext cx="6120680" cy="4428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203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884321" y="116632"/>
            <a:ext cx="5567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La </a:t>
            </a:r>
            <a:r>
              <a:rPr lang="en-US" sz="2800" dirty="0" err="1" smtClean="0"/>
              <a:t>humanidad</a:t>
            </a:r>
            <a:r>
              <a:rPr lang="en-US" sz="2800" dirty="0" smtClean="0"/>
              <a:t> </a:t>
            </a:r>
            <a:r>
              <a:rPr lang="en-US" sz="2800" dirty="0" err="1" smtClean="0"/>
              <a:t>llego</a:t>
            </a:r>
            <a:r>
              <a:rPr lang="en-US" sz="2800" dirty="0" smtClean="0"/>
              <a:t> a </a:t>
            </a:r>
            <a:r>
              <a:rPr lang="en-US" sz="2800" dirty="0" err="1" smtClean="0"/>
              <a:t>tomar</a:t>
            </a:r>
            <a:r>
              <a:rPr lang="en-US" sz="2800" dirty="0" smtClean="0"/>
              <a:t> </a:t>
            </a:r>
            <a:r>
              <a:rPr lang="en-US" sz="2800" dirty="0" err="1" smtClean="0"/>
              <a:t>medidas</a:t>
            </a:r>
            <a:endParaRPr lang="es-ES" sz="2800" dirty="0"/>
          </a:p>
        </p:txBody>
      </p:sp>
      <p:sp>
        <p:nvSpPr>
          <p:cNvPr id="3" name="2 CuadroTexto"/>
          <p:cNvSpPr txBox="1"/>
          <p:nvPr/>
        </p:nvSpPr>
        <p:spPr>
          <a:xfrm>
            <a:off x="323528" y="980728"/>
            <a:ext cx="820891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Los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sociales</a:t>
            </a:r>
            <a:r>
              <a:rPr lang="en-US" dirty="0" smtClean="0"/>
              <a:t> </a:t>
            </a:r>
            <a:r>
              <a:rPr lang="en-US" dirty="0" err="1" smtClean="0"/>
              <a:t>descubrieron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podian</a:t>
            </a:r>
            <a:r>
              <a:rPr lang="en-US" dirty="0" smtClean="0"/>
              <a:t> </a:t>
            </a:r>
            <a:r>
              <a:rPr lang="en-US" dirty="0" err="1" smtClean="0"/>
              <a:t>establecer</a:t>
            </a:r>
            <a:r>
              <a:rPr lang="en-US" dirty="0" smtClean="0"/>
              <a:t> </a:t>
            </a:r>
            <a:r>
              <a:rPr lang="en-US" dirty="0" err="1" smtClean="0"/>
              <a:t>comparaciones</a:t>
            </a:r>
            <a:r>
              <a:rPr lang="en-US" dirty="0" smtClean="0"/>
              <a:t> y </a:t>
            </a:r>
            <a:r>
              <a:rPr lang="en-US" dirty="0" err="1" smtClean="0"/>
              <a:t>determinar</a:t>
            </a:r>
            <a:r>
              <a:rPr lang="en-US" dirty="0" smtClean="0"/>
              <a:t> </a:t>
            </a:r>
            <a:r>
              <a:rPr lang="en-US" dirty="0" err="1" smtClean="0"/>
              <a:t>diferencias</a:t>
            </a:r>
            <a:r>
              <a:rPr lang="en-US" dirty="0" smtClean="0"/>
              <a:t> a </a:t>
            </a:r>
            <a:r>
              <a:rPr lang="en-US" dirty="0" err="1" smtClean="0"/>
              <a:t>travez</a:t>
            </a:r>
            <a:r>
              <a:rPr lang="en-US" dirty="0" smtClean="0"/>
              <a:t> de </a:t>
            </a:r>
            <a:r>
              <a:rPr lang="en-US" dirty="0" err="1" smtClean="0"/>
              <a:t>utilizar</a:t>
            </a:r>
            <a:r>
              <a:rPr lang="en-US" dirty="0" smtClean="0"/>
              <a:t> </a:t>
            </a:r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patrones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 smtClean="0"/>
              <a:t>Medir</a:t>
            </a:r>
            <a:r>
              <a:rPr lang="en-US" dirty="0" smtClean="0"/>
              <a:t> </a:t>
            </a:r>
            <a:r>
              <a:rPr lang="en-US" dirty="0" err="1" smtClean="0"/>
              <a:t>terrenos</a:t>
            </a:r>
            <a:r>
              <a:rPr lang="en-US" dirty="0" smtClean="0"/>
              <a:t>, </a:t>
            </a:r>
            <a:r>
              <a:rPr lang="en-US" dirty="0" err="1" smtClean="0"/>
              <a:t>intercambios</a:t>
            </a:r>
            <a:r>
              <a:rPr lang="en-US" dirty="0" smtClean="0"/>
              <a:t> </a:t>
            </a:r>
            <a:r>
              <a:rPr lang="en-US" dirty="0" err="1" smtClean="0"/>
              <a:t>comerciales</a:t>
            </a:r>
            <a:r>
              <a:rPr lang="en-US" dirty="0" smtClean="0"/>
              <a:t>, </a:t>
            </a:r>
            <a:r>
              <a:rPr lang="en-US" dirty="0" err="1" smtClean="0"/>
              <a:t>construcciones</a:t>
            </a:r>
            <a:r>
              <a:rPr lang="en-US" dirty="0" smtClean="0"/>
              <a:t>, </a:t>
            </a:r>
            <a:r>
              <a:rPr lang="en-US" dirty="0" err="1" smtClean="0"/>
              <a:t>viajes</a:t>
            </a:r>
            <a:r>
              <a:rPr lang="en-US" dirty="0" smtClean="0"/>
              <a:t>, etc.</a:t>
            </a:r>
          </a:p>
          <a:p>
            <a:endParaRPr lang="en-US" dirty="0"/>
          </a:p>
          <a:p>
            <a:r>
              <a:rPr lang="en-US" dirty="0" err="1" smtClean="0"/>
              <a:t>Algunas</a:t>
            </a:r>
            <a:r>
              <a:rPr lang="en-US" dirty="0" smtClean="0"/>
              <a:t> </a:t>
            </a:r>
            <a:r>
              <a:rPr lang="en-US" dirty="0" err="1" smtClean="0"/>
              <a:t>soluciones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/>
              <a:t> </a:t>
            </a:r>
            <a:r>
              <a:rPr lang="en-US" dirty="0" err="1" smtClean="0"/>
              <a:t>inicialmente</a:t>
            </a:r>
            <a:r>
              <a:rPr lang="en-US" dirty="0" smtClean="0"/>
              <a:t>, se </a:t>
            </a:r>
            <a:r>
              <a:rPr lang="en-US" dirty="0" err="1" smtClean="0"/>
              <a:t>concretaron</a:t>
            </a:r>
            <a:r>
              <a:rPr lang="en-US" dirty="0" smtClean="0"/>
              <a:t> en la </a:t>
            </a:r>
            <a:r>
              <a:rPr lang="en-US" dirty="0" err="1" smtClean="0"/>
              <a:t>utilizacion</a:t>
            </a:r>
            <a:r>
              <a:rPr lang="en-US" dirty="0" smtClean="0"/>
              <a:t> de </a:t>
            </a:r>
            <a:r>
              <a:rPr lang="en-US" dirty="0" err="1" smtClean="0"/>
              <a:t>madidas</a:t>
            </a:r>
            <a:r>
              <a:rPr lang="en-US" dirty="0" smtClean="0"/>
              <a:t> de </a:t>
            </a:r>
            <a:r>
              <a:rPr lang="en-US" dirty="0" err="1" smtClean="0"/>
              <a:t>orden</a:t>
            </a:r>
            <a:r>
              <a:rPr lang="en-US" dirty="0" smtClean="0"/>
              <a:t> </a:t>
            </a:r>
            <a:r>
              <a:rPr lang="en-US" dirty="0" err="1" smtClean="0"/>
              <a:t>antropomorfico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 smtClean="0"/>
              <a:t>Longitud</a:t>
            </a:r>
            <a:r>
              <a:rPr lang="en-US" dirty="0" smtClean="0"/>
              <a:t>------- pie, </a:t>
            </a:r>
            <a:r>
              <a:rPr lang="en-US" dirty="0" err="1" smtClean="0"/>
              <a:t>pulgada</a:t>
            </a:r>
            <a:r>
              <a:rPr lang="en-US" dirty="0" smtClean="0"/>
              <a:t>, </a:t>
            </a:r>
            <a:r>
              <a:rPr lang="en-US" dirty="0" err="1" smtClean="0"/>
              <a:t>puño</a:t>
            </a:r>
            <a:endParaRPr lang="en-US" dirty="0" smtClean="0"/>
          </a:p>
          <a:p>
            <a:r>
              <a:rPr lang="en-US" dirty="0" err="1" smtClean="0"/>
              <a:t>Distancias</a:t>
            </a:r>
            <a:r>
              <a:rPr lang="en-US" dirty="0" smtClean="0"/>
              <a:t>-----</a:t>
            </a:r>
            <a:r>
              <a:rPr lang="en-US" dirty="0" err="1" smtClean="0"/>
              <a:t>tiro</a:t>
            </a:r>
            <a:r>
              <a:rPr lang="en-US" dirty="0" smtClean="0"/>
              <a:t> de </a:t>
            </a:r>
            <a:r>
              <a:rPr lang="en-US" dirty="0" err="1" smtClean="0"/>
              <a:t>piedra</a:t>
            </a:r>
            <a:r>
              <a:rPr lang="en-US" dirty="0" smtClean="0"/>
              <a:t> y </a:t>
            </a:r>
            <a:r>
              <a:rPr lang="en-US" dirty="0" err="1" smtClean="0"/>
              <a:t>ballesta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Generacion</a:t>
            </a:r>
            <a:r>
              <a:rPr lang="en-US" dirty="0" smtClean="0"/>
              <a:t> de </a:t>
            </a:r>
            <a:r>
              <a:rPr lang="en-US" dirty="0" err="1" smtClean="0"/>
              <a:t>conflictos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variables </a:t>
            </a:r>
            <a:r>
              <a:rPr lang="en-US" dirty="0" err="1" smtClean="0"/>
              <a:t>corporales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err="1" smtClean="0"/>
              <a:t>Finalmente</a:t>
            </a:r>
            <a:r>
              <a:rPr lang="en-US" dirty="0" smtClean="0"/>
              <a:t> </a:t>
            </a:r>
            <a:r>
              <a:rPr lang="en-US" dirty="0" err="1" smtClean="0"/>
              <a:t>surgen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unidades</a:t>
            </a:r>
            <a:r>
              <a:rPr lang="en-US" dirty="0" smtClean="0"/>
              <a:t> </a:t>
            </a:r>
            <a:r>
              <a:rPr lang="en-US" dirty="0" err="1" smtClean="0"/>
              <a:t>convencionales</a:t>
            </a:r>
            <a:r>
              <a:rPr lang="en-US" dirty="0" smtClean="0"/>
              <a:t> </a:t>
            </a:r>
            <a:r>
              <a:rPr lang="en-US" dirty="0" err="1" smtClean="0"/>
              <a:t>pero</a:t>
            </a:r>
            <a:r>
              <a:rPr lang="en-US" dirty="0" smtClean="0"/>
              <a:t> </a:t>
            </a:r>
            <a:r>
              <a:rPr lang="en-US" dirty="0" err="1" smtClean="0"/>
              <a:t>basdas</a:t>
            </a:r>
            <a:r>
              <a:rPr lang="en-US" dirty="0" smtClean="0"/>
              <a:t> en un </a:t>
            </a:r>
            <a:r>
              <a:rPr lang="en-US" dirty="0" err="1" smtClean="0"/>
              <a:t>personaje</a:t>
            </a:r>
            <a:r>
              <a:rPr lang="en-US" dirty="0" smtClean="0"/>
              <a:t> </a:t>
            </a:r>
            <a:r>
              <a:rPr lang="en-US" dirty="0" err="1" smtClean="0"/>
              <a:t>reconocido</a:t>
            </a:r>
            <a:r>
              <a:rPr lang="en-US" dirty="0" smtClean="0"/>
              <a:t> </a:t>
            </a:r>
            <a:r>
              <a:rPr lang="en-US" dirty="0" err="1" smtClean="0"/>
              <a:t>dela</a:t>
            </a:r>
            <a:r>
              <a:rPr lang="en-US" dirty="0" smtClean="0"/>
              <a:t> region.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ejemplo</a:t>
            </a:r>
            <a:r>
              <a:rPr lang="en-US" dirty="0" smtClean="0"/>
              <a:t> la </a:t>
            </a:r>
            <a:r>
              <a:rPr lang="en-US" dirty="0" err="1" smtClean="0"/>
              <a:t>Yarda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fijo</a:t>
            </a:r>
            <a:r>
              <a:rPr lang="en-US" dirty="0" smtClean="0"/>
              <a:t> a </a:t>
            </a:r>
            <a:r>
              <a:rPr lang="en-US" dirty="0" err="1" smtClean="0"/>
              <a:t>partir</a:t>
            </a:r>
            <a:r>
              <a:rPr lang="en-US" dirty="0" smtClean="0"/>
              <a:t> de la </a:t>
            </a:r>
            <a:r>
              <a:rPr lang="en-US" dirty="0" err="1" smtClean="0"/>
              <a:t>distancia</a:t>
            </a:r>
            <a:r>
              <a:rPr lang="en-US" dirty="0" smtClean="0"/>
              <a:t> de la </a:t>
            </a:r>
            <a:r>
              <a:rPr lang="en-US" dirty="0" err="1" smtClean="0"/>
              <a:t>nariz</a:t>
            </a:r>
            <a:r>
              <a:rPr lang="en-US" dirty="0" smtClean="0"/>
              <a:t> de </a:t>
            </a:r>
            <a:r>
              <a:rPr lang="en-US" dirty="0" err="1" smtClean="0"/>
              <a:t>enrique</a:t>
            </a:r>
            <a:r>
              <a:rPr lang="en-US" dirty="0" smtClean="0"/>
              <a:t> I a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llemas</a:t>
            </a:r>
            <a:r>
              <a:rPr lang="en-US" dirty="0" smtClean="0"/>
              <a:t> de los </a:t>
            </a:r>
            <a:r>
              <a:rPr lang="en-US" dirty="0" err="1" smtClean="0"/>
              <a:t>dedos</a:t>
            </a:r>
            <a:r>
              <a:rPr lang="en-US" dirty="0"/>
              <a:t> </a:t>
            </a:r>
            <a:r>
              <a:rPr lang="en-US" dirty="0" smtClean="0"/>
              <a:t>con el </a:t>
            </a:r>
            <a:r>
              <a:rPr lang="en-US" dirty="0" err="1" smtClean="0"/>
              <a:t>brazo</a:t>
            </a:r>
            <a:r>
              <a:rPr lang="en-US" dirty="0" smtClean="0"/>
              <a:t> </a:t>
            </a:r>
            <a:r>
              <a:rPr lang="en-US" dirty="0" err="1" smtClean="0"/>
              <a:t>extendido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Despues</a:t>
            </a:r>
            <a:r>
              <a:rPr lang="en-US" dirty="0" smtClean="0"/>
              <a:t> se </a:t>
            </a:r>
            <a:r>
              <a:rPr lang="en-US" dirty="0" err="1" smtClean="0"/>
              <a:t>cortaron</a:t>
            </a:r>
            <a:r>
              <a:rPr lang="en-US" dirty="0" smtClean="0"/>
              <a:t> </a:t>
            </a:r>
            <a:r>
              <a:rPr lang="en-US" dirty="0" err="1"/>
              <a:t>v</a:t>
            </a:r>
            <a:r>
              <a:rPr lang="en-US" dirty="0" err="1" smtClean="0"/>
              <a:t>aras</a:t>
            </a:r>
            <a:r>
              <a:rPr lang="en-US" dirty="0" smtClean="0"/>
              <a:t> a la </a:t>
            </a:r>
            <a:r>
              <a:rPr lang="en-US" dirty="0" err="1" smtClean="0"/>
              <a:t>medida</a:t>
            </a:r>
            <a:r>
              <a:rPr lang="en-US" dirty="0" smtClean="0"/>
              <a:t> y </a:t>
            </a:r>
            <a:r>
              <a:rPr lang="en-US" dirty="0" err="1" smtClean="0"/>
              <a:t>despues</a:t>
            </a:r>
            <a:r>
              <a:rPr lang="en-US" dirty="0" smtClean="0"/>
              <a:t> se </a:t>
            </a:r>
            <a:r>
              <a:rPr lang="en-US" dirty="0" err="1" smtClean="0"/>
              <a:t>fueron</a:t>
            </a:r>
            <a:r>
              <a:rPr lang="en-US" dirty="0" smtClean="0"/>
              <a:t> </a:t>
            </a:r>
            <a:r>
              <a:rPr lang="en-US" dirty="0" err="1" smtClean="0"/>
              <a:t>dividiendo</a:t>
            </a:r>
            <a:r>
              <a:rPr lang="en-US" dirty="0" smtClean="0"/>
              <a:t> </a:t>
            </a:r>
            <a:r>
              <a:rPr lang="en-US" dirty="0" err="1" smtClean="0"/>
              <a:t>mediante</a:t>
            </a:r>
            <a:r>
              <a:rPr lang="en-US" dirty="0" smtClean="0"/>
              <a:t> </a:t>
            </a:r>
            <a:r>
              <a:rPr lang="en-US" dirty="0" err="1" smtClean="0"/>
              <a:t>marcas</a:t>
            </a:r>
            <a:r>
              <a:rPr lang="en-US" dirty="0" smtClean="0"/>
              <a:t> mas </a:t>
            </a:r>
            <a:r>
              <a:rPr lang="en-US" dirty="0" err="1" smtClean="0"/>
              <a:t>pequeñas</a:t>
            </a:r>
            <a:r>
              <a:rPr lang="en-US" dirty="0" smtClean="0"/>
              <a:t> </a:t>
            </a:r>
            <a:r>
              <a:rPr lang="en-US" dirty="0" err="1" smtClean="0"/>
              <a:t>llegando</a:t>
            </a:r>
            <a:r>
              <a:rPr lang="en-US" dirty="0" smtClean="0"/>
              <a:t> </a:t>
            </a:r>
            <a:r>
              <a:rPr lang="en-US" dirty="0" err="1" smtClean="0"/>
              <a:t>asi</a:t>
            </a:r>
            <a:r>
              <a:rPr lang="en-US" dirty="0" smtClean="0"/>
              <a:t> a la </a:t>
            </a:r>
            <a:r>
              <a:rPr lang="en-US" dirty="0" err="1" smtClean="0"/>
              <a:t>regla</a:t>
            </a:r>
            <a:r>
              <a:rPr lang="en-US" dirty="0" smtClean="0"/>
              <a:t>, el metro etc.</a:t>
            </a:r>
          </a:p>
          <a:p>
            <a:endParaRPr lang="en-U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23685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3779912" y="3429000"/>
            <a:ext cx="2160240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Medida</a:t>
            </a:r>
            <a:endParaRPr lang="es-ES" dirty="0"/>
          </a:p>
        </p:txBody>
      </p:sp>
      <p:sp>
        <p:nvSpPr>
          <p:cNvPr id="3" name="2 Elipse"/>
          <p:cNvSpPr/>
          <p:nvPr/>
        </p:nvSpPr>
        <p:spPr>
          <a:xfrm>
            <a:off x="1187624" y="2420888"/>
            <a:ext cx="1584176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Piaget</a:t>
            </a:r>
            <a:endParaRPr lang="es-ES" dirty="0"/>
          </a:p>
        </p:txBody>
      </p:sp>
      <p:sp>
        <p:nvSpPr>
          <p:cNvPr id="4" name="3 Elipse"/>
          <p:cNvSpPr/>
          <p:nvPr/>
        </p:nvSpPr>
        <p:spPr>
          <a:xfrm>
            <a:off x="6444208" y="2334103"/>
            <a:ext cx="1584176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Vigotski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251520" y="1127270"/>
            <a:ext cx="38884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 </a:t>
            </a:r>
            <a:r>
              <a:rPr lang="en-US" dirty="0" err="1" smtClean="0"/>
              <a:t>nocion</a:t>
            </a:r>
            <a:r>
              <a:rPr lang="en-US" dirty="0" smtClean="0"/>
              <a:t> de la </a:t>
            </a:r>
            <a:r>
              <a:rPr lang="en-US" dirty="0" err="1" smtClean="0"/>
              <a:t>medida</a:t>
            </a:r>
            <a:r>
              <a:rPr lang="en-US" dirty="0" smtClean="0"/>
              <a:t> se </a:t>
            </a:r>
            <a:r>
              <a:rPr lang="en-US" dirty="0" err="1" smtClean="0"/>
              <a:t>construye</a:t>
            </a:r>
            <a:r>
              <a:rPr lang="en-US" dirty="0" smtClean="0"/>
              <a:t> solo </a:t>
            </a:r>
            <a:r>
              <a:rPr lang="en-US" dirty="0" err="1" smtClean="0"/>
              <a:t>apartir</a:t>
            </a:r>
            <a:r>
              <a:rPr lang="en-US" dirty="0" smtClean="0"/>
              <a:t> de </a:t>
            </a:r>
            <a:r>
              <a:rPr lang="en-US" dirty="0" err="1" smtClean="0"/>
              <a:t>haber</a:t>
            </a:r>
            <a:r>
              <a:rPr lang="en-US" dirty="0" smtClean="0"/>
              <a:t> </a:t>
            </a:r>
            <a:r>
              <a:rPr lang="en-US" dirty="0" err="1" smtClean="0"/>
              <a:t>logrado</a:t>
            </a:r>
            <a:r>
              <a:rPr lang="en-US" dirty="0" smtClean="0"/>
              <a:t> la </a:t>
            </a:r>
            <a:r>
              <a:rPr lang="en-US" dirty="0" err="1" smtClean="0"/>
              <a:t>comprension</a:t>
            </a:r>
            <a:r>
              <a:rPr lang="en-US" dirty="0" smtClean="0"/>
              <a:t> del </a:t>
            </a:r>
            <a:r>
              <a:rPr lang="en-US" dirty="0" err="1" smtClean="0"/>
              <a:t>numero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4932040" y="1129439"/>
            <a:ext cx="38884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 </a:t>
            </a:r>
            <a:r>
              <a:rPr lang="en-US" dirty="0" err="1" smtClean="0"/>
              <a:t>nocion</a:t>
            </a:r>
            <a:r>
              <a:rPr lang="en-US" dirty="0" smtClean="0"/>
              <a:t> de la </a:t>
            </a:r>
            <a:r>
              <a:rPr lang="en-US" dirty="0" err="1" smtClean="0"/>
              <a:t>medida</a:t>
            </a:r>
            <a:r>
              <a:rPr lang="en-US" dirty="0" smtClean="0"/>
              <a:t> se </a:t>
            </a:r>
            <a:r>
              <a:rPr lang="en-US" dirty="0" err="1" smtClean="0"/>
              <a:t>construye</a:t>
            </a:r>
            <a:r>
              <a:rPr lang="en-US" dirty="0" smtClean="0"/>
              <a:t> a </a:t>
            </a:r>
            <a:r>
              <a:rPr lang="en-US" dirty="0" err="1" smtClean="0"/>
              <a:t>partir</a:t>
            </a:r>
            <a:r>
              <a:rPr lang="en-US" dirty="0" smtClean="0"/>
              <a:t> de </a:t>
            </a:r>
            <a:r>
              <a:rPr lang="en-US" dirty="0" err="1" smtClean="0"/>
              <a:t>procesos</a:t>
            </a:r>
            <a:r>
              <a:rPr lang="en-US" dirty="0" smtClean="0"/>
              <a:t> </a:t>
            </a:r>
            <a:r>
              <a:rPr lang="en-US" dirty="0" err="1" smtClean="0"/>
              <a:t>propios</a:t>
            </a:r>
            <a:r>
              <a:rPr lang="en-US" dirty="0" smtClean="0"/>
              <a:t> de la </a:t>
            </a:r>
            <a:r>
              <a:rPr lang="en-US" dirty="0" err="1" smtClean="0"/>
              <a:t>medicion</a:t>
            </a:r>
            <a:r>
              <a:rPr lang="en-US" dirty="0" smtClean="0"/>
              <a:t> </a:t>
            </a:r>
            <a:endParaRPr lang="es-ES" dirty="0"/>
          </a:p>
        </p:txBody>
      </p:sp>
      <p:cxnSp>
        <p:nvCxnSpPr>
          <p:cNvPr id="8" name="7 Conector recto de flecha"/>
          <p:cNvCxnSpPr>
            <a:stCxn id="2" idx="2"/>
          </p:cNvCxnSpPr>
          <p:nvPr/>
        </p:nvCxnSpPr>
        <p:spPr>
          <a:xfrm flipH="1" flipV="1">
            <a:off x="1979712" y="3861048"/>
            <a:ext cx="180020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>
            <a:stCxn id="2" idx="6"/>
            <a:endCxn id="4" idx="4"/>
          </p:cNvCxnSpPr>
          <p:nvPr/>
        </p:nvCxnSpPr>
        <p:spPr>
          <a:xfrm flipV="1">
            <a:off x="5940152" y="3774263"/>
            <a:ext cx="1296144" cy="5188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>
            <a:stCxn id="3" idx="0"/>
          </p:cNvCxnSpPr>
          <p:nvPr/>
        </p:nvCxnSpPr>
        <p:spPr>
          <a:xfrm flipH="1" flipV="1">
            <a:off x="1835696" y="1993535"/>
            <a:ext cx="144016" cy="4273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>
            <a:stCxn id="4" idx="0"/>
          </p:cNvCxnSpPr>
          <p:nvPr/>
        </p:nvCxnSpPr>
        <p:spPr>
          <a:xfrm flipV="1">
            <a:off x="7236296" y="1991366"/>
            <a:ext cx="0" cy="342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353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20583" y="1989909"/>
            <a:ext cx="172819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Comparaciones</a:t>
            </a:r>
            <a:r>
              <a:rPr lang="en-US" dirty="0" smtClean="0"/>
              <a:t> </a:t>
            </a:r>
            <a:r>
              <a:rPr lang="en-US" dirty="0" err="1" smtClean="0"/>
              <a:t>Cualitativas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6300192" y="1988840"/>
            <a:ext cx="172819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Cuantitativo</a:t>
            </a:r>
            <a:r>
              <a:rPr lang="en-US" dirty="0" smtClean="0"/>
              <a:t>: </a:t>
            </a:r>
          </a:p>
          <a:p>
            <a:pPr algn="ctr"/>
            <a:r>
              <a:rPr lang="en-US" dirty="0" smtClean="0"/>
              <a:t>La </a:t>
            </a:r>
            <a:r>
              <a:rPr lang="en-US" dirty="0" err="1" smtClean="0"/>
              <a:t>medida</a:t>
            </a:r>
            <a:endParaRPr lang="es-ES" dirty="0"/>
          </a:p>
        </p:txBody>
      </p:sp>
      <p:sp>
        <p:nvSpPr>
          <p:cNvPr id="4" name="3 Elipse"/>
          <p:cNvSpPr/>
          <p:nvPr/>
        </p:nvSpPr>
        <p:spPr>
          <a:xfrm>
            <a:off x="272511" y="405733"/>
            <a:ext cx="1872208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Posible</a:t>
            </a:r>
            <a:r>
              <a:rPr lang="en-US" dirty="0" smtClean="0"/>
              <a:t> </a:t>
            </a:r>
            <a:r>
              <a:rPr lang="en-US" dirty="0" err="1" smtClean="0"/>
              <a:t>percepcion</a:t>
            </a:r>
            <a:r>
              <a:rPr lang="en-US" dirty="0" smtClean="0"/>
              <a:t> visual</a:t>
            </a:r>
            <a:endParaRPr lang="es-ES" dirty="0"/>
          </a:p>
        </p:txBody>
      </p:sp>
      <p:sp>
        <p:nvSpPr>
          <p:cNvPr id="5" name="4 Elipse"/>
          <p:cNvSpPr/>
          <p:nvPr/>
        </p:nvSpPr>
        <p:spPr>
          <a:xfrm>
            <a:off x="2339752" y="420777"/>
            <a:ext cx="1872208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Influyen</a:t>
            </a:r>
            <a:r>
              <a:rPr lang="en-US" dirty="0" smtClean="0"/>
              <a:t> variables </a:t>
            </a:r>
            <a:r>
              <a:rPr lang="en-US" dirty="0" err="1" smtClean="0"/>
              <a:t>ajenas</a:t>
            </a:r>
            <a:r>
              <a:rPr lang="en-US" dirty="0" smtClean="0"/>
              <a:t> a la </a:t>
            </a:r>
            <a:r>
              <a:rPr lang="en-US" dirty="0" err="1" smtClean="0"/>
              <a:t>medida</a:t>
            </a:r>
            <a:endParaRPr lang="es-ES" dirty="0"/>
          </a:p>
        </p:txBody>
      </p:sp>
      <p:sp>
        <p:nvSpPr>
          <p:cNvPr id="6" name="5 Elipse"/>
          <p:cNvSpPr/>
          <p:nvPr/>
        </p:nvSpPr>
        <p:spPr>
          <a:xfrm>
            <a:off x="6300192" y="332656"/>
            <a:ext cx="1872208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posible</a:t>
            </a:r>
            <a:r>
              <a:rPr lang="en-US" dirty="0" smtClean="0"/>
              <a:t> </a:t>
            </a:r>
            <a:r>
              <a:rPr lang="en-US" dirty="0" err="1" smtClean="0"/>
              <a:t>percepcion</a:t>
            </a:r>
            <a:r>
              <a:rPr lang="en-US" dirty="0" smtClean="0"/>
              <a:t> visual</a:t>
            </a:r>
            <a:endParaRPr lang="es-ES" dirty="0"/>
          </a:p>
        </p:txBody>
      </p:sp>
      <p:cxnSp>
        <p:nvCxnSpPr>
          <p:cNvPr id="8" name="7 Conector recto"/>
          <p:cNvCxnSpPr/>
          <p:nvPr/>
        </p:nvCxnSpPr>
        <p:spPr>
          <a:xfrm flipH="1" flipV="1">
            <a:off x="1475656" y="1556792"/>
            <a:ext cx="108012" cy="433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>
            <a:endCxn id="5" idx="3"/>
          </p:cNvCxnSpPr>
          <p:nvPr/>
        </p:nvCxnSpPr>
        <p:spPr>
          <a:xfrm flipV="1">
            <a:off x="2144719" y="1465642"/>
            <a:ext cx="469212" cy="5081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>
            <a:stCxn id="3" idx="0"/>
            <a:endCxn id="6" idx="4"/>
          </p:cNvCxnSpPr>
          <p:nvPr/>
        </p:nvCxnSpPr>
        <p:spPr>
          <a:xfrm flipV="1">
            <a:off x="7164288" y="1556792"/>
            <a:ext cx="72008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2648775" y="2313945"/>
            <a:ext cx="365141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Elipse"/>
          <p:cNvSpPr/>
          <p:nvPr/>
        </p:nvSpPr>
        <p:spPr>
          <a:xfrm>
            <a:off x="3740727" y="1773350"/>
            <a:ext cx="1872208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Cuanto</a:t>
            </a:r>
            <a:r>
              <a:rPr lang="en-US" dirty="0" smtClean="0"/>
              <a:t> mas largo?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1547664" y="6537538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4000" dirty="0"/>
          </a:p>
        </p:txBody>
      </p:sp>
      <p:sp>
        <p:nvSpPr>
          <p:cNvPr id="21" name="20 Rectángulo"/>
          <p:cNvSpPr/>
          <p:nvPr/>
        </p:nvSpPr>
        <p:spPr>
          <a:xfrm>
            <a:off x="755576" y="5673442"/>
            <a:ext cx="252028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Unidades</a:t>
            </a:r>
            <a:r>
              <a:rPr lang="en-US" dirty="0" smtClean="0"/>
              <a:t> no </a:t>
            </a:r>
            <a:r>
              <a:rPr lang="en-US" dirty="0" err="1" smtClean="0"/>
              <a:t>convencionales</a:t>
            </a:r>
            <a:endParaRPr lang="es-ES" dirty="0"/>
          </a:p>
        </p:txBody>
      </p:sp>
      <p:sp>
        <p:nvSpPr>
          <p:cNvPr id="22" name="21 Rectángulo"/>
          <p:cNvSpPr/>
          <p:nvPr/>
        </p:nvSpPr>
        <p:spPr>
          <a:xfrm>
            <a:off x="5220072" y="5673442"/>
            <a:ext cx="252028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Unidades</a:t>
            </a:r>
            <a:r>
              <a:rPr lang="en-US" dirty="0" smtClean="0"/>
              <a:t>  </a:t>
            </a:r>
            <a:r>
              <a:rPr lang="en-US" dirty="0" err="1" smtClean="0"/>
              <a:t>convencionales</a:t>
            </a:r>
            <a:endParaRPr lang="es-ES" dirty="0"/>
          </a:p>
        </p:txBody>
      </p:sp>
      <p:cxnSp>
        <p:nvCxnSpPr>
          <p:cNvPr id="24" name="23 Conector recto de flecha"/>
          <p:cNvCxnSpPr>
            <a:stCxn id="21" idx="3"/>
            <a:endCxn id="22" idx="1"/>
          </p:cNvCxnSpPr>
          <p:nvPr/>
        </p:nvCxnSpPr>
        <p:spPr>
          <a:xfrm>
            <a:off x="3275856" y="6177498"/>
            <a:ext cx="19442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45" y="3418196"/>
            <a:ext cx="2310286" cy="129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486" y="3572857"/>
            <a:ext cx="1479345" cy="98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2857"/>
            <a:ext cx="1098046" cy="103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809" y="3112576"/>
            <a:ext cx="2286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339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347864" y="190381"/>
            <a:ext cx="2156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Conceptos</a:t>
            </a:r>
            <a:endParaRPr lang="es-ES" sz="3600" dirty="0"/>
          </a:p>
        </p:txBody>
      </p:sp>
      <p:sp>
        <p:nvSpPr>
          <p:cNvPr id="3" name="2 CuadroTexto"/>
          <p:cNvSpPr txBox="1"/>
          <p:nvPr/>
        </p:nvSpPr>
        <p:spPr>
          <a:xfrm>
            <a:off x="539552" y="1412776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Medir</a:t>
            </a:r>
            <a:r>
              <a:rPr lang="es-ES" dirty="0" smtClean="0"/>
              <a:t>:</a:t>
            </a:r>
          </a:p>
          <a:p>
            <a:r>
              <a:rPr lang="en-US" dirty="0" err="1" smtClean="0"/>
              <a:t>Medida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Unidad</a:t>
            </a:r>
            <a:r>
              <a:rPr lang="en-US" dirty="0" smtClean="0"/>
              <a:t> de </a:t>
            </a:r>
            <a:r>
              <a:rPr lang="en-US" dirty="0" err="1" smtClean="0"/>
              <a:t>Medida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Longitud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Masa</a:t>
            </a:r>
            <a:r>
              <a:rPr lang="en-US" dirty="0" smtClean="0"/>
              <a:t>:</a:t>
            </a:r>
          </a:p>
          <a:p>
            <a:r>
              <a:rPr lang="en-US" dirty="0" smtClean="0"/>
              <a:t>Peso:</a:t>
            </a:r>
          </a:p>
          <a:p>
            <a:r>
              <a:rPr lang="en-US" dirty="0" err="1" smtClean="0"/>
              <a:t>Capacidad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Tiempo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Dinero</a:t>
            </a:r>
            <a:r>
              <a:rPr lang="en-US" dirty="0" smtClean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81222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618868" y="476672"/>
            <a:ext cx="39693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Medida</a:t>
            </a:r>
            <a:r>
              <a:rPr lang="en-US" sz="4000" dirty="0" smtClean="0"/>
              <a:t> y </a:t>
            </a:r>
            <a:r>
              <a:rPr lang="en-US" sz="4000" dirty="0" err="1" smtClean="0"/>
              <a:t>longitud</a:t>
            </a:r>
            <a:endParaRPr lang="es-ES" sz="4000" dirty="0"/>
          </a:p>
        </p:txBody>
      </p:sp>
      <p:sp>
        <p:nvSpPr>
          <p:cNvPr id="3" name="2 Rectángulo"/>
          <p:cNvSpPr/>
          <p:nvPr/>
        </p:nvSpPr>
        <p:spPr>
          <a:xfrm>
            <a:off x="1043608" y="1988840"/>
            <a:ext cx="7416824" cy="3744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Pasos</a:t>
            </a:r>
            <a:r>
              <a:rPr lang="en-US" sz="3600" dirty="0" smtClean="0"/>
              <a:t> </a:t>
            </a:r>
            <a:r>
              <a:rPr lang="en-US" sz="3600" dirty="0" err="1" smtClean="0"/>
              <a:t>Chicos</a:t>
            </a:r>
            <a:endParaRPr lang="en-US" sz="3600" dirty="0" smtClean="0"/>
          </a:p>
          <a:p>
            <a:pPr algn="ctr"/>
            <a:r>
              <a:rPr lang="en-US" sz="3600" dirty="0" err="1" smtClean="0"/>
              <a:t>Pasos</a:t>
            </a:r>
            <a:r>
              <a:rPr lang="en-US" sz="3600" dirty="0" smtClean="0"/>
              <a:t> de </a:t>
            </a:r>
            <a:r>
              <a:rPr lang="en-US" sz="3600" dirty="0" err="1" smtClean="0"/>
              <a:t>Gigante</a:t>
            </a:r>
            <a:endParaRPr lang="es-ES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20888"/>
            <a:ext cx="180022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993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93673" y="560874"/>
            <a:ext cx="27584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Masa</a:t>
            </a:r>
            <a:r>
              <a:rPr lang="en-US" sz="4000" dirty="0" smtClean="0"/>
              <a:t> y Peso</a:t>
            </a:r>
            <a:endParaRPr lang="es-ES" sz="4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17" y="1844824"/>
            <a:ext cx="3825235" cy="256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3"/>
            <a:ext cx="3995333" cy="256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27584" y="6002124"/>
            <a:ext cx="7702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pesa</a:t>
            </a:r>
            <a:r>
              <a:rPr lang="en-US" sz="2800" dirty="0" smtClean="0"/>
              <a:t> mas un kilo de </a:t>
            </a:r>
            <a:r>
              <a:rPr lang="en-US" sz="2800" dirty="0" err="1" smtClean="0"/>
              <a:t>plomo</a:t>
            </a:r>
            <a:r>
              <a:rPr lang="en-US" sz="2800" dirty="0" smtClean="0"/>
              <a:t> o un kilo de </a:t>
            </a:r>
            <a:r>
              <a:rPr lang="en-US" sz="2800" dirty="0" err="1" smtClean="0"/>
              <a:t>Pluma</a:t>
            </a:r>
            <a:r>
              <a:rPr lang="en-US" sz="2800" dirty="0" smtClean="0"/>
              <a:t>?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307929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QEBQUEhQUFRQVFRUVFRQVFBQUFBQUFBQVFBQQFBQXGyYeFxkjGRUUHy8gIycpLCwsFR4xNTAqNSYsLCkBCQoKBQUFDQUFDSkYEhgpKSkpKSkpKSkpKSkpKSkpKSkpKSkpKSkpKSkpKSkpKSkpKSkpKSkpKSkpKSkpKSkpKf/AABEIAMIBAwMBIgACEQEDEQH/xAAcAAACAgMBAQAAAAAAAAAAAAAAAQIDBAUHBgj/xABMEAACAQMABAgHCwoEBwAAAAAAAQIDBBEFEiExBkFRYXGRodEHEyKBkrHBFBcyQkRSU1STosIVFiNDYnKCstLhJDPw8TRjg5SjpNP/xAAUAQEAAAAAAAAAAAAAAAAAAAAA/8QAFBEBAAAAAAAAAAAAAAAAAAAAAP/aAAwDAQACEQMRAD8A5IltExtkkgHFYCQZIOQEZEJE2ytsBMgSbFgCKGPAYASiGCWBgQUR4GGAFgRJiATQiTQYAiRaJsTQEBNEsEWBFCJkWgIjDAgAYgAYAAAAAAAAAbHBakRSCTAJMrkPJFgLJFsbQgIsRPziaAQ0GT1PAjgW9ITetUVKnFpOTSbbbSxFN79q6wPMxp5B0z6U0b4G9HW6zKnOs0tvjZtrZvepDC7CMqOjoUqzoWsIuk0m1RpRltUmmpyjLZ5O/AHzfCg5bk30Jv1GXS4P3E/g29d9FGo/wnSLjhdrfA8ZFc9xP1U4QSNFeaU1t+H0zuJeuoB51cD7zf7mqr96Or/NgrfBa546aXTUpL1yNlNRl5WrTXRCTf3pMxVq6rfJjYoLO3IFH5sV+SmumvQX4yUeCdd7vE/9zbf/AEG6e3Yn9n/Yc7aePgN/9NdwEFwPunupxfRVov1TLPzDvsZVpXa5Ywcl1xyTtbOeU/FZ5pU1h9qPa8HPdLklCwouPHKMa0cc71a2AOd1eDN1F4dtXT5PE1O411e3lBtSi4yWxqScWnyNPad84TULuVpFuhKKTWVGrXWzlflSezmPNU7CdaOZU24uO3Wq62Xx/wCfTA5G0Rwew4aaCo0YxnTbTbUZQ8nZJrWynDZuz2c55BgRENgBEBiAAGAAAAAAAAbbJBsJEUAmiSiOKGBCUSDRa0LAFImWNEWAJHquAOk5U6yim1FyUmuVx3M8stvSbfg5JqvHpXVkD63i8rPLt6zyukrdU6FZxjHLlFN7cyxrpZ28SaR6DRNTWoUm97pwz06qyYGm6etb1Vx7ZdqYHNbOonbQnqRy087Z74vG/WPJaQ0ptlhau1rZKb3N8rPVWS/w8or4tWovvZXrPFaQp+XP9+XrAw7jST8nynti92d/XzFMrhtfCe1bsvifSY96ttPox1thJbE+Rtc4F1a6xjym/O+/oCF/rRMW4eVElSpYiwNpa3DxlM6f4M7mUqFZvC1VserHOdbjeOY5VbbEuM6n4OZqNrVe7OFj52XJY62gPWcPpP3DLEsNribWW8Y3c5y/QVmvE1pP4UYpJcWXJde86D4TbvVs4yw1u2dLW/zZPAWMsW88fGqR7MP2MDxXCqb8U8vObl9UKWPxHlGeo4WRcadFP4060+vUin2HmGBARLAgIiJMiADEADAAAAAANk5EGDEBYpDK0WSAB4FGJPAFUytlkkQUQEjY6Gnips34ePNiXsZgJGw0Iv8AEU0+N6vppx9qA+oOA114zR9B8ai4v+GTXqwZt3OMoygt8ozfVsb68HlPBNpBztXTaXkPi58Zz1Hp73Ea1HnVWPpOHteQOYW8PKuY7mquelSimmeXu7XNSp0564o9tf2upc1/2lB+dZXq9R46+X6WXPFd3sA8xpSlicNnN2so3J9Jk6VXlw6X6zHvI8nLt8wFdSGV0FmU47yNT4PmFbPKA2VHZE6j4Pmo2Sm/jVqabfJltpdXYcxivJOk8GYYsLSPz7mP3acn7QN74UFrW+H+y/5meBt/JtYrlnJ/dZ0fh3RUoxi+X1RXeczvJatvFc0vZ3sDyPDt+VQXJSb9KpLuPKs9Fw0nmvTXzaFJdetP8R54CBHBPAmgIMRJiAQhgAAAAAAAGwZFk8A4gVw3lxVgcZAWpilINcjkBoeBOYkwBl1tV1Jxl82Sl1NP2FKZJIDv3gulqXFeHE8tdeV6z3+kd0OXX2dT/scz8Hd3/iaEvpaMc871F3M6hd0VKKb+K9ZdOGvaB4zhFZvx0mlvi9nOpZ9TZzfScf03TH1N952PStupVU3yPHUcy4XWGpXjNbnlPmezHqA8JpnZNdJjKXlczku1rb2Gbwgh5SaXGa7VbfPv6gLr1Zz51y/F/t2lNluLqs285/32vvKreGANrF+SdS4O0l4nR0XszVqT6o04+05VL4B2Dg3QTno6OPgUq8+2MUutMDN4b11rRT5JdxzPTskqSWeJ9sn3HvOHNb9Okvm565M8Hp5JxS5VFdeX7QPCcKp5up/sqnH0acTUSZn6clm5rNfSSXovVXqNfICDESYgIsTJMTQEREhMBAAALIBgYG0wDJOJCQEGhaoskkwIjFJE4ICuQ4lk4FSAsiiSCJIDrvgxg5Oymvi60G/3ZyWM/uyR2jU2YOG+CjhjTs6EoVISkvGt5iovVTjHibXPxnZbbT1GcFJSwnypoCjStBvGqm/Nk8bpnRVSWU4T5sU29q5sHQI6SpPdUh6Ue8lUqRmtkovzp+0Dh19oGtN48TPPK6TS68GsnwVrqTToz9BvtR3udnrcnV/cx5aNxxdrA4Q+C1bH+RU+zn3FkeC1b6Cp9nPuO6R0f0LzsnK0jHfOC6X3yA4na8HZqS1qFVfwT/pPV6K0TV2bK0UllJRlB9kT3bvram/LuKK5nOC/EVT4X2MP18HzRzP+VAaJcGfG7ZKpF/OnNfiR5vT/AAInGcJQkpxUk5PdGKW17ePdxHq9IcPbRZUISm8Pbq6vraPNXvDFVIT1aeEoyetOWXsi3sSWzdysDhl5PWqTfLOT65NmOyUiKAixMkxARESZEBCGAEWBIQCAMjA3EkUVDJkUVEBUEEPA4xAEGsEiLeQJylkhgcEWOICgWNFSe0ukBveC1XZVjx+RJdbXtR2bRbUrWGHvgpefH+5w7g481WuWEvu4l7Gdd4OXmbOlzJxfmlJAY+k6200N1XNrpGeWzSXAGh0o5Rfkya6JSRrPdtT6Se39uXeeiuKeUai60a28rGM8uPYBg+6ptZ15b/nNkoSym8tvOOxkqWjp4e7fy8/QZ1lZ6u/H+tgBYeTt3PoSNhTrvO8wIraZdFbQM6jNtkLirq21d/8AKn2pr2k7eO0x9NvVsqz5cRXnnFPsyBz5kWSZU2A3IWsJkQJiwEWSAjgWCQmBFiJCwAgAAN1gVWkXuI5IDXtEoRLZ0yt7AISFBFmrkSpANQBotjEUkBXCJNgiLAytFVNWtBr52PSTj7TqnBmWrbJc8uvLORUp4knyNPqaZ2PR1DVpLC2PLXQ5NgYl1PazUXEjZ3b8o1FfaBTVewx5sslNYKZsBSltKZP1liRVJATlDaZNvEqlHd0Ivt0Bn2kNphcM1q2bXzq0V2Sl+E2ljDLWNprvCbRlTp0YS2a05TxzRhFJv0mBzqSK2i+USmSAgIkLACRMSiTwBEWCWBNARESwLACwIlgAN7rA2fQ0fA9o5fqpPpqT7yz3o9HfQffn3gfOTZFxPo73otHfQffn3jXgl0d9AvSl3gfN6iGD6R96jR31ePXLvH71ej/q0OuXeB82NBg+kn4KtHfVoelPvF71Ojvq0fSn/UB826pFo+lPet0d9Wj6U/6iqXgp0a/k6XROp/UB834O4aI/SWFtN75UYvzrMX2pm/j4JdG/Qf8Akqf1HorLg5b0reNCNNeKhlRi8vVy3J4b272wOT31JaxqKtvznY7rgTb1N2vHokn2Syam48F1OXwa0l0wi/U0BySdvLkKvc8uRnU5+CV8VwvPSf8AWUS8ElTiuIeenLvA5pG2lyMbtJPi7TpHvT1l+vp+hMXvSVeO4p+hLvA57C0b40Z1vCEeLPSe5p+CKfHcx81Nv8RlW/gmgn5VeT/dhFdrbA8lo+5w9ix0LB57wtN+Otk1+pcuubjn7h2uw4FWtv5TTk+WcsrzLYizSXBSzu5KpWoU6kktRSks4im2kubLfWB8pumVyon1KvB9o5fJKHoZ9Y/zFsF8kofZx7gPlZ0QVE+qPzJsfqtD7KHcH5m2S+S2/wBlDuA+WFTBwPqf81bNbrW3+yh3EHwas/qtD7GHcB8taotQ+pvzbs38mofYw7ip8DbF/Jbf7KHcB8uumLUPqBcCLBfJLf7OPcXR4KWSX/CW/wBjDuA+WtUD6jfBKy+q2/2NPuEB7MAAAAAAAwAALAaowAhKlkqduZAAYjoMprSqQWYxckt8U0pNcsc7G+Y2JjX9LWg9/LlNprnTW4DCdw5Ycc441NOMk0ufj/1kpuNLOnFydOq4re4OlLs184MCcrqMsQqwkuSrB9TlB+wcqd69viLaXPCvVg+2IGDc+EqhDirZ5NWK9pranhahxU5eeSNjcW1xt17KnJ8b8fScutRi2aq4tan1NR5lcw/FkCa8Lsfo5ekidHwu038KE0uZxfrKKGi5v5L/AOxav10WXQ0DP6vSz+3d0/VCigNnbeE+1mtrqr+GH9RnWPChXDfio1muXUeOtbjXWfB2u/gQsoLndas+1pGdHRVzuldwgl8WlQSwv4pPHUBubelrLWqLDTe952cUuYxKl402ktmdhHR2iUmnKpOt+1UlleaEfJXUbxUVyIDR+65vi7CSdR8TN2qa5EPAGnjQqE1bS4za4DAGr9yvlIu2NpKKK5tcwGrlblbtzYzmUykBgum1uYazMlxIuIGOqjAu8WAG9AAAAAAAAAAAAAAAAATWRgB5jT/BaVXMqcpJ/sy1ZdGd0vPh854rSMtJW26tW1Vuz5O797yX5pM64JoDkejNJ3d1slf0qUls1KqipPnWY4fWZlzoC73u9TT44W2u/NqnQ7nQlCr8OjSl0wi/WjBfAqz4remv3Vq/y4A8EtF3WMRuLmXRZbeuTRnWnBy4cc1Ly4ppfPjRp9rk0vOexjwQtluprrm/XIsjwYt4vKo0s8rpQk+tpgc/0u5U4atrf3det8ym4Sprl1pwSS49zbFonghfVnrXVWrGHGp1ZLPTr7vRZ0uNi0sRlqrkilFdhXLRWd7z05AxdGUaVtBRi1sWxLcuV7drfO2/MZn5WiQei+gX5K6AJ/laI1pRFX5MGtHAWflEPduRKwJKxAg7gj40vVmSVoBi5DBlq2Q/c4GFqicTN9zkXbgYeqBk+5wAzQAAAAAAAAAAAAAAAAAAAAAAAAAAAAAAAAAAAAAAAAAAAAAAAAABYGAC1QGAAAAAAAAAAAAAAAAAAAAAAAAAAAAAAAAAAAAAAAAAAAAAAAAAAAAAAAAA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20888"/>
            <a:ext cx="5481959" cy="4106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987824" y="548680"/>
            <a:ext cx="25571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Capacidad</a:t>
            </a:r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val="1830553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415483" y="404664"/>
            <a:ext cx="23086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/>
              <a:t>Tiempo</a:t>
            </a:r>
            <a:endParaRPr lang="es-ES" sz="5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864" y="1700808"/>
            <a:ext cx="4447881" cy="3961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139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415483" y="404664"/>
            <a:ext cx="20746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/>
              <a:t>Dinero</a:t>
            </a:r>
            <a:endParaRPr lang="es-ES" sz="5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57505"/>
            <a:ext cx="6070871" cy="4039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973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80728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563888" y="188640"/>
            <a:ext cx="2293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Geometría  Topológica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76180" y="3356992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Las invariantes que caracterizan a la geometría topológica son: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El tipo de lugar geométrico: Abierto o cerrado con la consiguiente determinación de distintas regiones en el espacio: interior, exterior y frontera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Continuidad o discontinuidad del lugar geométrico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Orden entre los elementos del lugar geométrico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Tipo de conexión entre los elementos del lugar geométrico</a:t>
            </a:r>
          </a:p>
        </p:txBody>
      </p:sp>
    </p:spTree>
    <p:extLst>
      <p:ext uri="{BB962C8B-B14F-4D97-AF65-F5344CB8AC3E}">
        <p14:creationId xmlns:p14="http://schemas.microsoft.com/office/powerpoint/2010/main" val="66968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23505"/>
            <a:ext cx="4493630" cy="429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23528" y="476672"/>
            <a:ext cx="1188132" cy="664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1511660" y="1124744"/>
            <a:ext cx="4680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Triángulo isósceles"/>
          <p:cNvSpPr/>
          <p:nvPr/>
        </p:nvSpPr>
        <p:spPr>
          <a:xfrm rot="10800000">
            <a:off x="6041294" y="422262"/>
            <a:ext cx="576064" cy="5760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Triángulo isósceles"/>
          <p:cNvSpPr/>
          <p:nvPr/>
        </p:nvSpPr>
        <p:spPr>
          <a:xfrm>
            <a:off x="6041294" y="980728"/>
            <a:ext cx="576064" cy="5760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4067944" y="601196"/>
            <a:ext cx="936104" cy="891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Triángulo isósceles"/>
          <p:cNvSpPr/>
          <p:nvPr/>
        </p:nvSpPr>
        <p:spPr>
          <a:xfrm rot="19791708">
            <a:off x="4717812" y="523544"/>
            <a:ext cx="988408" cy="84694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2771800" y="579833"/>
            <a:ext cx="597233" cy="5972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3835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03848" y="251356"/>
            <a:ext cx="2699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/>
              <a:t>Gomería  Proyectiva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76180" y="692696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Las invariantes que caracterizan a la geometría proyectiva son la orientación y la localización en el espacio que podemos traducir en términos como 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Delante-Atrás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Encima-Debajo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Derecha-Izquierda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Entre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Al lado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Enfrente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6"/>
            <a:ext cx="6680820" cy="4453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55321" y="188640"/>
            <a:ext cx="2738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/>
              <a:t>Gomería  Métrica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76180" y="692696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Las invariantes que caracterizan a la geometría métrica  son: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La medida de segmentos, superficies o volúmenes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La medida de los ángulos ( la perpendicularidad, el paralelismo)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La forma</a:t>
            </a:r>
          </a:p>
          <a:p>
            <a:pPr marL="285750" indent="-285750">
              <a:buFont typeface="Arial" pitchFamily="34" charset="0"/>
              <a:buChar char="•"/>
            </a:pPr>
            <a:endParaRPr lang="es-MX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480" y="171118"/>
            <a:ext cx="2267628" cy="108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69" y="2170024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69" y="4365104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458" y="4403204"/>
            <a:ext cx="25336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240" y="2206448"/>
            <a:ext cx="24669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55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67544" y="404664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Hay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tener</a:t>
            </a:r>
            <a:r>
              <a:rPr lang="en-US" dirty="0" smtClean="0"/>
              <a:t> en </a:t>
            </a:r>
            <a:r>
              <a:rPr lang="en-US" dirty="0" err="1" smtClean="0"/>
              <a:t>cuenta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la </a:t>
            </a:r>
            <a:r>
              <a:rPr lang="en-US" dirty="0" err="1" smtClean="0"/>
              <a:t>geometria</a:t>
            </a:r>
            <a:r>
              <a:rPr lang="en-US" dirty="0" smtClean="0"/>
              <a:t> </a:t>
            </a:r>
            <a:r>
              <a:rPr lang="en-US" dirty="0" err="1" smtClean="0"/>
              <a:t>metrica</a:t>
            </a:r>
            <a:r>
              <a:rPr lang="en-US" dirty="0" smtClean="0"/>
              <a:t> </a:t>
            </a:r>
            <a:r>
              <a:rPr lang="en-US" dirty="0" err="1" smtClean="0"/>
              <a:t>comprende</a:t>
            </a:r>
            <a:r>
              <a:rPr lang="en-US" dirty="0" smtClean="0"/>
              <a:t> </a:t>
            </a:r>
            <a:r>
              <a:rPr lang="en-US" dirty="0" err="1" smtClean="0"/>
              <a:t>todos</a:t>
            </a:r>
            <a:r>
              <a:rPr lang="en-US" dirty="0" smtClean="0"/>
              <a:t> los </a:t>
            </a:r>
            <a:r>
              <a:rPr lang="en-US" dirty="0" err="1" smtClean="0"/>
              <a:t>invarientes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otras</a:t>
            </a:r>
            <a:r>
              <a:rPr lang="en-US" dirty="0" smtClean="0"/>
              <a:t> dos y la </a:t>
            </a:r>
            <a:r>
              <a:rPr lang="en-US" dirty="0" err="1" smtClean="0"/>
              <a:t>proyectiva</a:t>
            </a:r>
            <a:r>
              <a:rPr lang="en-US" dirty="0" smtClean="0"/>
              <a:t> </a:t>
            </a:r>
            <a:r>
              <a:rPr lang="en-US" dirty="0" err="1" smtClean="0"/>
              <a:t>comprende</a:t>
            </a:r>
            <a:r>
              <a:rPr lang="en-US" dirty="0" smtClean="0"/>
              <a:t> los </a:t>
            </a:r>
            <a:r>
              <a:rPr lang="en-US" dirty="0" err="1" smtClean="0"/>
              <a:t>variantes</a:t>
            </a:r>
            <a:r>
              <a:rPr lang="en-US" dirty="0" smtClean="0"/>
              <a:t> </a:t>
            </a:r>
            <a:r>
              <a:rPr lang="en-US" dirty="0" err="1" smtClean="0"/>
              <a:t>topologicos</a:t>
            </a:r>
            <a:r>
              <a:rPr lang="en-US" dirty="0" smtClean="0"/>
              <a:t> 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323528" y="2708920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Debemos</a:t>
            </a:r>
            <a:r>
              <a:rPr lang="en-US" dirty="0" smtClean="0"/>
              <a:t> </a:t>
            </a:r>
            <a:r>
              <a:rPr lang="en-US" dirty="0" err="1" smtClean="0"/>
              <a:t>tener</a:t>
            </a:r>
            <a:r>
              <a:rPr lang="en-US" dirty="0" smtClean="0"/>
              <a:t> en </a:t>
            </a:r>
            <a:r>
              <a:rPr lang="en-US" dirty="0" err="1" smtClean="0"/>
              <a:t>cuenta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, en la </a:t>
            </a:r>
            <a:r>
              <a:rPr lang="en-US" dirty="0" err="1" smtClean="0"/>
              <a:t>mente</a:t>
            </a:r>
            <a:r>
              <a:rPr lang="en-US" dirty="0" smtClean="0"/>
              <a:t> del </a:t>
            </a:r>
            <a:r>
              <a:rPr lang="en-US" dirty="0" err="1" smtClean="0"/>
              <a:t>niño</a:t>
            </a:r>
            <a:r>
              <a:rPr lang="en-US" dirty="0" smtClean="0"/>
              <a:t> se </a:t>
            </a:r>
            <a:r>
              <a:rPr lang="en-US" dirty="0" err="1" smtClean="0"/>
              <a:t>desarrollan</a:t>
            </a:r>
            <a:r>
              <a:rPr lang="en-US" dirty="0" smtClean="0"/>
              <a:t> </a:t>
            </a:r>
            <a:r>
              <a:rPr lang="en-US" dirty="0" err="1" smtClean="0"/>
              <a:t>simultaneamente</a:t>
            </a:r>
            <a:r>
              <a:rPr lang="en-US" dirty="0"/>
              <a:t> </a:t>
            </a:r>
            <a:r>
              <a:rPr lang="en-US" dirty="0" smtClean="0"/>
              <a:t>los </a:t>
            </a:r>
            <a:r>
              <a:rPr lang="en-US" dirty="0" err="1" smtClean="0"/>
              <a:t>tres</a:t>
            </a:r>
            <a:r>
              <a:rPr lang="en-US" dirty="0" smtClean="0"/>
              <a:t> </a:t>
            </a:r>
            <a:r>
              <a:rPr lang="en-US" dirty="0" err="1" smtClean="0"/>
              <a:t>tipos</a:t>
            </a:r>
            <a:r>
              <a:rPr lang="en-US" dirty="0" smtClean="0"/>
              <a:t> de </a:t>
            </a:r>
            <a:r>
              <a:rPr lang="en-US" dirty="0" err="1" smtClean="0"/>
              <a:t>geometria</a:t>
            </a:r>
            <a:r>
              <a:rPr lang="en-US" dirty="0" smtClean="0"/>
              <a:t>, a </a:t>
            </a:r>
            <a:r>
              <a:rPr lang="en-US" dirty="0" err="1" smtClean="0"/>
              <a:t>pesar</a:t>
            </a:r>
            <a:r>
              <a:rPr lang="en-US" dirty="0" smtClean="0"/>
              <a:t> de la </a:t>
            </a:r>
            <a:r>
              <a:rPr lang="en-US" dirty="0" err="1" smtClean="0"/>
              <a:t>construcion</a:t>
            </a:r>
            <a:r>
              <a:rPr lang="en-US" dirty="0" smtClean="0"/>
              <a:t> </a:t>
            </a:r>
            <a:r>
              <a:rPr lang="en-US" dirty="0" err="1" smtClean="0"/>
              <a:t>matematica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implica</a:t>
            </a:r>
            <a:r>
              <a:rPr lang="en-US" dirty="0" smtClean="0"/>
              <a:t> </a:t>
            </a:r>
            <a:r>
              <a:rPr lang="en-US" dirty="0" err="1" smtClean="0"/>
              <a:t>esa</a:t>
            </a:r>
            <a:r>
              <a:rPr lang="en-US" dirty="0" smtClean="0"/>
              <a:t> inclusion </a:t>
            </a:r>
            <a:r>
              <a:rPr lang="en-US" dirty="0" err="1" smtClean="0"/>
              <a:t>secuencial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la </a:t>
            </a:r>
            <a:r>
              <a:rPr lang="en-US" dirty="0" err="1" smtClean="0"/>
              <a:t>geometria</a:t>
            </a:r>
            <a:r>
              <a:rPr lang="en-US" dirty="0" smtClean="0"/>
              <a:t> </a:t>
            </a:r>
            <a:r>
              <a:rPr lang="en-US" dirty="0" err="1" smtClean="0"/>
              <a:t>metrica</a:t>
            </a:r>
            <a:r>
              <a:rPr lang="en-US" dirty="0" smtClean="0"/>
              <a:t> a la </a:t>
            </a:r>
            <a:r>
              <a:rPr lang="en-US" dirty="0" err="1" smtClean="0"/>
              <a:t>topologica</a:t>
            </a:r>
            <a:r>
              <a:rPr lang="en-US" dirty="0" smtClean="0"/>
              <a:t>.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tanto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el </a:t>
            </a:r>
            <a:r>
              <a:rPr lang="en-US" dirty="0" err="1" smtClean="0"/>
              <a:t>punto</a:t>
            </a:r>
            <a:r>
              <a:rPr lang="en-US" dirty="0" smtClean="0"/>
              <a:t> de vista </a:t>
            </a:r>
            <a:r>
              <a:rPr lang="en-US" dirty="0" err="1" smtClean="0"/>
              <a:t>pedagogico</a:t>
            </a:r>
            <a:r>
              <a:rPr lang="en-US" dirty="0" smtClean="0"/>
              <a:t>,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recomendable</a:t>
            </a:r>
            <a:r>
              <a:rPr lang="en-US" dirty="0" smtClean="0"/>
              <a:t> la </a:t>
            </a:r>
            <a:r>
              <a:rPr lang="en-US" dirty="0" err="1" smtClean="0"/>
              <a:t>propuesta</a:t>
            </a:r>
            <a:r>
              <a:rPr lang="en-US" dirty="0" smtClean="0"/>
              <a:t> </a:t>
            </a:r>
            <a:r>
              <a:rPr lang="en-US" dirty="0" err="1" smtClean="0"/>
              <a:t>indistinta</a:t>
            </a:r>
            <a:r>
              <a:rPr lang="en-US" dirty="0" smtClean="0"/>
              <a:t> de </a:t>
            </a:r>
            <a:r>
              <a:rPr lang="en-US" dirty="0" err="1" smtClean="0"/>
              <a:t>situaciones</a:t>
            </a:r>
            <a:r>
              <a:rPr lang="en-US" dirty="0" smtClean="0"/>
              <a:t>  en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intoduscan</a:t>
            </a:r>
            <a:r>
              <a:rPr lang="en-US" dirty="0" smtClean="0"/>
              <a:t> </a:t>
            </a:r>
            <a:r>
              <a:rPr lang="en-US" dirty="0" err="1" smtClean="0"/>
              <a:t>conceptos</a:t>
            </a:r>
            <a:r>
              <a:rPr lang="en-US" dirty="0" smtClean="0"/>
              <a:t> </a:t>
            </a:r>
            <a:r>
              <a:rPr lang="en-US" dirty="0" err="1" smtClean="0"/>
              <a:t>topologicos</a:t>
            </a:r>
            <a:r>
              <a:rPr lang="en-US" dirty="0" smtClean="0"/>
              <a:t>, </a:t>
            </a:r>
            <a:r>
              <a:rPr lang="en-US" dirty="0" err="1" smtClean="0"/>
              <a:t>metricos</a:t>
            </a:r>
            <a:r>
              <a:rPr lang="en-US" dirty="0" smtClean="0"/>
              <a:t> o </a:t>
            </a:r>
            <a:r>
              <a:rPr lang="en-US" dirty="0" err="1" smtClean="0"/>
              <a:t>proyectivos</a:t>
            </a:r>
            <a:r>
              <a:rPr lang="en-U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4185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55776" y="1189201"/>
            <a:ext cx="37352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LA MEDIDA</a:t>
            </a:r>
            <a:endParaRPr lang="es-ES" sz="6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899592" y="2276872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Tamaño</a:t>
            </a:r>
            <a:r>
              <a:rPr lang="en-US" sz="3200" dirty="0" smtClean="0"/>
              <a:t>, </a:t>
            </a:r>
            <a:r>
              <a:rPr lang="en-US" sz="3200" dirty="0" err="1" smtClean="0"/>
              <a:t>longitud</a:t>
            </a:r>
            <a:r>
              <a:rPr lang="en-US" sz="3200" dirty="0" smtClean="0"/>
              <a:t>, </a:t>
            </a:r>
            <a:r>
              <a:rPr lang="en-US" sz="3200" dirty="0" err="1" smtClean="0"/>
              <a:t>superficie</a:t>
            </a:r>
            <a:r>
              <a:rPr lang="en-US" sz="3200" dirty="0" smtClean="0"/>
              <a:t>, </a:t>
            </a:r>
            <a:r>
              <a:rPr lang="en-US" sz="3200" dirty="0" err="1" smtClean="0"/>
              <a:t>angulos</a:t>
            </a:r>
            <a:r>
              <a:rPr lang="en-US" sz="3200" dirty="0" smtClean="0"/>
              <a:t>, </a:t>
            </a:r>
            <a:r>
              <a:rPr lang="en-US" sz="3200" dirty="0" err="1" smtClean="0"/>
              <a:t>masa</a:t>
            </a:r>
            <a:r>
              <a:rPr lang="en-US" sz="3200" dirty="0" smtClean="0"/>
              <a:t>, </a:t>
            </a:r>
            <a:r>
              <a:rPr lang="en-US" sz="3200" dirty="0" err="1" smtClean="0"/>
              <a:t>capacidad</a:t>
            </a:r>
            <a:r>
              <a:rPr lang="en-US" sz="3200" dirty="0" smtClean="0"/>
              <a:t>, </a:t>
            </a:r>
            <a:r>
              <a:rPr lang="en-US" sz="3200" dirty="0" err="1" smtClean="0"/>
              <a:t>volumen</a:t>
            </a:r>
            <a:r>
              <a:rPr lang="en-US" sz="3200" dirty="0" smtClean="0"/>
              <a:t> , </a:t>
            </a:r>
            <a:r>
              <a:rPr lang="en-US" sz="3200" dirty="0" err="1" smtClean="0"/>
              <a:t>tiempo</a:t>
            </a:r>
            <a:r>
              <a:rPr lang="en-US" sz="3200" dirty="0" smtClean="0"/>
              <a:t>, </a:t>
            </a:r>
            <a:r>
              <a:rPr lang="en-US" sz="3200" dirty="0" err="1" smtClean="0"/>
              <a:t>dinero</a:t>
            </a:r>
            <a:endParaRPr lang="es-ES" sz="3200" dirty="0"/>
          </a:p>
        </p:txBody>
      </p:sp>
      <p:sp>
        <p:nvSpPr>
          <p:cNvPr id="4" name="3 CuadroTexto"/>
          <p:cNvSpPr txBox="1"/>
          <p:nvPr/>
        </p:nvSpPr>
        <p:spPr>
          <a:xfrm>
            <a:off x="899593" y="4708301"/>
            <a:ext cx="7632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Relacion</a:t>
            </a:r>
            <a:r>
              <a:rPr lang="en-US" sz="2800" dirty="0" smtClean="0"/>
              <a:t> </a:t>
            </a:r>
            <a:r>
              <a:rPr lang="en-US" sz="2800" dirty="0" err="1" smtClean="0"/>
              <a:t>sobre</a:t>
            </a:r>
            <a:r>
              <a:rPr lang="en-US" sz="2800" dirty="0" smtClean="0"/>
              <a:t> la </a:t>
            </a:r>
            <a:r>
              <a:rPr lang="en-US" sz="2800" dirty="0" err="1" smtClean="0"/>
              <a:t>construccion</a:t>
            </a:r>
            <a:r>
              <a:rPr lang="en-US" sz="2800" dirty="0" smtClean="0"/>
              <a:t> de los </a:t>
            </a:r>
            <a:r>
              <a:rPr lang="en-US" sz="2800" dirty="0" err="1" smtClean="0"/>
              <a:t>sistemas</a:t>
            </a:r>
            <a:r>
              <a:rPr lang="en-US" sz="2800" dirty="0" smtClean="0"/>
              <a:t> de </a:t>
            </a:r>
            <a:r>
              <a:rPr lang="en-US" sz="2800" dirty="0" err="1" smtClean="0"/>
              <a:t>medidas</a:t>
            </a:r>
            <a:r>
              <a:rPr lang="en-US" sz="2800" dirty="0" smtClean="0"/>
              <a:t> </a:t>
            </a:r>
            <a:r>
              <a:rPr lang="en-US" sz="2800" dirty="0" err="1" smtClean="0"/>
              <a:t>creados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la </a:t>
            </a:r>
            <a:r>
              <a:rPr lang="en-US" sz="2800" dirty="0" err="1" smtClean="0"/>
              <a:t>humanidad</a:t>
            </a:r>
            <a:r>
              <a:rPr lang="en-US" sz="2800" dirty="0" smtClean="0"/>
              <a:t> y los </a:t>
            </a:r>
            <a:r>
              <a:rPr lang="en-US" sz="2800" dirty="0" err="1" smtClean="0"/>
              <a:t>niños</a:t>
            </a:r>
            <a:r>
              <a:rPr lang="en-US" sz="2800" dirty="0" smtClean="0"/>
              <a:t> de </a:t>
            </a:r>
            <a:r>
              <a:rPr lang="en-US" sz="2800" dirty="0" err="1" smtClean="0"/>
              <a:t>preescolar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013287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987" y="188640"/>
            <a:ext cx="3711082" cy="277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27584" y="3356992"/>
            <a:ext cx="7601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Numeros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nos</a:t>
            </a:r>
            <a:r>
              <a:rPr lang="en-US" sz="2800" dirty="0" smtClean="0"/>
              <a:t> </a:t>
            </a:r>
            <a:r>
              <a:rPr lang="en-US" sz="2800" dirty="0" err="1" smtClean="0"/>
              <a:t>permiten</a:t>
            </a:r>
            <a:r>
              <a:rPr lang="en-US" sz="2800" dirty="0" smtClean="0"/>
              <a:t> </a:t>
            </a:r>
            <a:r>
              <a:rPr lang="en-US" sz="2800" dirty="0" err="1" smtClean="0"/>
              <a:t>cuantificar</a:t>
            </a:r>
            <a:r>
              <a:rPr lang="en-US" sz="2800" dirty="0" smtClean="0"/>
              <a:t> magnitudes</a:t>
            </a:r>
            <a:endParaRPr lang="es-ES" sz="2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962914" y="4005064"/>
            <a:ext cx="7331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Cualquier</a:t>
            </a:r>
            <a:r>
              <a:rPr lang="en-US" sz="2400" dirty="0" smtClean="0"/>
              <a:t> </a:t>
            </a:r>
            <a:r>
              <a:rPr lang="en-US" sz="2400" dirty="0" err="1" smtClean="0"/>
              <a:t>magnitud</a:t>
            </a:r>
            <a:r>
              <a:rPr lang="en-US" sz="2400" dirty="0" smtClean="0"/>
              <a:t> </a:t>
            </a:r>
            <a:r>
              <a:rPr lang="en-US" sz="2400" dirty="0" err="1" smtClean="0"/>
              <a:t>necesita</a:t>
            </a:r>
            <a:r>
              <a:rPr lang="en-US" sz="2400" dirty="0" smtClean="0"/>
              <a:t> </a:t>
            </a:r>
            <a:r>
              <a:rPr lang="en-US" sz="2400" dirty="0" err="1" smtClean="0"/>
              <a:t>ser</a:t>
            </a:r>
            <a:r>
              <a:rPr lang="en-US" sz="2400" dirty="0" smtClean="0"/>
              <a:t> </a:t>
            </a:r>
            <a:r>
              <a:rPr lang="en-US" sz="2400" dirty="0" err="1" smtClean="0"/>
              <a:t>dividida</a:t>
            </a:r>
            <a:r>
              <a:rPr lang="en-US" sz="2400" dirty="0" smtClean="0"/>
              <a:t> en </a:t>
            </a:r>
            <a:r>
              <a:rPr lang="en-US" sz="2400" dirty="0" err="1" smtClean="0"/>
              <a:t>unidades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puedan</a:t>
            </a:r>
            <a:r>
              <a:rPr lang="en-US" sz="2400" dirty="0" smtClean="0"/>
              <a:t> </a:t>
            </a:r>
            <a:r>
              <a:rPr lang="en-US" sz="2400" dirty="0" err="1" smtClean="0"/>
              <a:t>contarse</a:t>
            </a:r>
            <a:r>
              <a:rPr lang="en-US" sz="2400" dirty="0" smtClean="0"/>
              <a:t> dado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ellas</a:t>
            </a:r>
            <a:r>
              <a:rPr lang="en-US" sz="2400" dirty="0" smtClean="0"/>
              <a:t> en </a:t>
            </a:r>
            <a:r>
              <a:rPr lang="en-US" sz="2400" dirty="0" err="1" smtClean="0"/>
              <a:t>si</a:t>
            </a:r>
            <a:r>
              <a:rPr lang="en-US" sz="2400" dirty="0" smtClean="0"/>
              <a:t> </a:t>
            </a:r>
            <a:r>
              <a:rPr lang="en-US" sz="2400" dirty="0" err="1" smtClean="0"/>
              <a:t>mismas</a:t>
            </a:r>
            <a:r>
              <a:rPr lang="en-US" sz="2400" dirty="0" smtClean="0"/>
              <a:t> </a:t>
            </a:r>
            <a:r>
              <a:rPr lang="en-US" sz="2400" dirty="0" err="1" smtClean="0"/>
              <a:t>constituyen</a:t>
            </a:r>
            <a:r>
              <a:rPr lang="en-US" sz="2400" dirty="0" smtClean="0"/>
              <a:t> </a:t>
            </a:r>
            <a:r>
              <a:rPr lang="en-US" sz="2400" dirty="0" err="1" smtClean="0"/>
              <a:t>una</a:t>
            </a:r>
            <a:r>
              <a:rPr lang="en-US" sz="2400" dirty="0" smtClean="0"/>
              <a:t> </a:t>
            </a:r>
            <a:r>
              <a:rPr lang="en-US" sz="2400" dirty="0" err="1" smtClean="0"/>
              <a:t>unidad</a:t>
            </a:r>
            <a:endParaRPr lang="es-ES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827584" y="5601434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Usar</a:t>
            </a:r>
            <a:r>
              <a:rPr lang="en-US" sz="2000" dirty="0" smtClean="0"/>
              <a:t> </a:t>
            </a:r>
            <a:r>
              <a:rPr lang="en-US" sz="2000" dirty="0" err="1" smtClean="0"/>
              <a:t>instrumentos</a:t>
            </a:r>
            <a:r>
              <a:rPr lang="en-US" sz="2000" dirty="0" smtClean="0"/>
              <a:t> de </a:t>
            </a:r>
            <a:r>
              <a:rPr lang="en-US" sz="2000" dirty="0" err="1" smtClean="0"/>
              <a:t>medicion</a:t>
            </a:r>
            <a:r>
              <a:rPr lang="en-US" sz="2000" dirty="0" smtClean="0"/>
              <a:t> en </a:t>
            </a:r>
            <a:r>
              <a:rPr lang="en-US" sz="2000" dirty="0" err="1" smtClean="0"/>
              <a:t>sus</a:t>
            </a:r>
            <a:r>
              <a:rPr lang="en-US" sz="2000" dirty="0" smtClean="0"/>
              <a:t> </a:t>
            </a:r>
            <a:r>
              <a:rPr lang="en-US" sz="2000" dirty="0" err="1" smtClean="0"/>
              <a:t>primeros</a:t>
            </a:r>
            <a:r>
              <a:rPr lang="en-US" sz="2000" dirty="0" smtClean="0"/>
              <a:t> </a:t>
            </a:r>
            <a:r>
              <a:rPr lang="en-US" sz="2000" dirty="0" err="1" smtClean="0"/>
              <a:t>acercamientos</a:t>
            </a:r>
            <a:r>
              <a:rPr lang="en-US" sz="2000" dirty="0" smtClean="0"/>
              <a:t> al </a:t>
            </a:r>
            <a:r>
              <a:rPr lang="en-US" sz="2000" dirty="0" err="1" smtClean="0"/>
              <a:t>concepto</a:t>
            </a:r>
            <a:r>
              <a:rPr lang="en-US" sz="2000" dirty="0" smtClean="0"/>
              <a:t> de </a:t>
            </a:r>
            <a:r>
              <a:rPr lang="en-US" sz="2000" dirty="0" err="1" smtClean="0"/>
              <a:t>medida</a:t>
            </a:r>
            <a:r>
              <a:rPr lang="en-US" sz="2000" dirty="0" smtClean="0"/>
              <a:t> </a:t>
            </a:r>
            <a:r>
              <a:rPr lang="en-US" sz="2000" dirty="0" err="1" smtClean="0"/>
              <a:t>puede</a:t>
            </a:r>
            <a:r>
              <a:rPr lang="en-US" sz="2000" dirty="0" smtClean="0"/>
              <a:t> </a:t>
            </a:r>
            <a:r>
              <a:rPr lang="en-US" sz="2000" dirty="0" err="1" smtClean="0"/>
              <a:t>perjudicar</a:t>
            </a:r>
            <a:r>
              <a:rPr lang="en-US" sz="2000" dirty="0" smtClean="0"/>
              <a:t>  al </a:t>
            </a:r>
            <a:r>
              <a:rPr lang="en-US" sz="2000" dirty="0" err="1" smtClean="0"/>
              <a:t>niño</a:t>
            </a:r>
            <a:r>
              <a:rPr lang="en-US" sz="2000" dirty="0" smtClean="0"/>
              <a:t> en la </a:t>
            </a:r>
            <a:r>
              <a:rPr lang="en-US" sz="2000" dirty="0" err="1" smtClean="0"/>
              <a:t>comprension</a:t>
            </a:r>
            <a:r>
              <a:rPr lang="en-US" sz="2000" dirty="0" smtClean="0"/>
              <a:t> del </a:t>
            </a:r>
            <a:r>
              <a:rPr lang="en-US" sz="2000" dirty="0" err="1" smtClean="0"/>
              <a:t>concepto</a:t>
            </a:r>
            <a:r>
              <a:rPr lang="en-US" sz="2000" dirty="0" smtClean="0"/>
              <a:t> de </a:t>
            </a:r>
            <a:r>
              <a:rPr lang="en-US" sz="2000" dirty="0" err="1" smtClean="0"/>
              <a:t>medida</a:t>
            </a:r>
            <a:r>
              <a:rPr lang="en-US" sz="2000" dirty="0" smtClean="0"/>
              <a:t>?.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081991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47667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aplicacion</a:t>
            </a:r>
            <a:r>
              <a:rPr lang="en-US" dirty="0" smtClean="0"/>
              <a:t> de un </a:t>
            </a:r>
            <a:r>
              <a:rPr lang="en-US" dirty="0" err="1" smtClean="0"/>
              <a:t>instrumento</a:t>
            </a:r>
            <a:r>
              <a:rPr lang="en-US" dirty="0" smtClean="0"/>
              <a:t> de </a:t>
            </a:r>
            <a:r>
              <a:rPr lang="en-US" dirty="0" err="1" smtClean="0"/>
              <a:t>medida</a:t>
            </a:r>
            <a:r>
              <a:rPr lang="en-US" dirty="0" smtClean="0"/>
              <a:t> solo </a:t>
            </a:r>
            <a:r>
              <a:rPr lang="en-US" dirty="0" err="1" smtClean="0"/>
              <a:t>expresa</a:t>
            </a:r>
            <a:r>
              <a:rPr lang="en-US" dirty="0" smtClean="0"/>
              <a:t> un </a:t>
            </a:r>
            <a:r>
              <a:rPr lang="en-US" dirty="0" err="1" smtClean="0"/>
              <a:t>resultado</a:t>
            </a:r>
            <a:r>
              <a:rPr lang="en-US" dirty="0" smtClean="0"/>
              <a:t> </a:t>
            </a:r>
            <a:r>
              <a:rPr lang="en-US" dirty="0" err="1" smtClean="0"/>
              <a:t>numerico</a:t>
            </a:r>
            <a:r>
              <a:rPr lang="en-US" dirty="0" smtClean="0"/>
              <a:t> y </a:t>
            </a:r>
            <a:r>
              <a:rPr lang="en-US" dirty="0" err="1" smtClean="0"/>
              <a:t>eso</a:t>
            </a:r>
            <a:r>
              <a:rPr lang="en-US" dirty="0" smtClean="0"/>
              <a:t> no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medir</a:t>
            </a:r>
            <a:r>
              <a:rPr lang="en-US" dirty="0" smtClean="0"/>
              <a:t> </a:t>
            </a:r>
            <a:r>
              <a:rPr lang="en-US" dirty="0" err="1" smtClean="0"/>
              <a:t>sino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leer la </a:t>
            </a:r>
            <a:r>
              <a:rPr lang="en-US" dirty="0" err="1" smtClean="0"/>
              <a:t>medicion</a:t>
            </a:r>
            <a:r>
              <a:rPr lang="en-US" dirty="0" smtClean="0"/>
              <a:t>.</a:t>
            </a:r>
            <a:endParaRPr lang="es-ES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1691680" y="2060848"/>
            <a:ext cx="4752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3203848" y="2132856"/>
            <a:ext cx="1529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Medir</a:t>
            </a:r>
            <a:r>
              <a:rPr lang="en-US" dirty="0" smtClean="0"/>
              <a:t> la </a:t>
            </a:r>
            <a:r>
              <a:rPr lang="en-US" dirty="0" err="1" smtClean="0"/>
              <a:t>cinta</a:t>
            </a:r>
            <a:r>
              <a:rPr lang="en-US" dirty="0" smtClean="0"/>
              <a:t> 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395536" y="4205406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El </a:t>
            </a:r>
            <a:r>
              <a:rPr lang="en-US" sz="2800" dirty="0" err="1" smtClean="0"/>
              <a:t>niño</a:t>
            </a:r>
            <a:r>
              <a:rPr lang="en-US" sz="2800" dirty="0" smtClean="0"/>
              <a:t> </a:t>
            </a:r>
            <a:r>
              <a:rPr lang="en-US" sz="2800" dirty="0" err="1" smtClean="0"/>
              <a:t>debe</a:t>
            </a:r>
            <a:r>
              <a:rPr lang="en-US" sz="2800" dirty="0" smtClean="0"/>
              <a:t> </a:t>
            </a:r>
            <a:r>
              <a:rPr lang="en-US" sz="2800" dirty="0" err="1" smtClean="0"/>
              <a:t>comenzar</a:t>
            </a:r>
            <a:r>
              <a:rPr lang="en-US" sz="2800" dirty="0" smtClean="0"/>
              <a:t> </a:t>
            </a:r>
            <a:r>
              <a:rPr lang="en-US" sz="2800" dirty="0" err="1" smtClean="0"/>
              <a:t>usando</a:t>
            </a:r>
            <a:r>
              <a:rPr lang="en-US" sz="2800" dirty="0" smtClean="0"/>
              <a:t> </a:t>
            </a:r>
            <a:r>
              <a:rPr lang="en-US" sz="2800" dirty="0" err="1" smtClean="0"/>
              <a:t>medidas</a:t>
            </a:r>
            <a:r>
              <a:rPr lang="en-US" sz="2800" dirty="0" smtClean="0"/>
              <a:t> no </a:t>
            </a:r>
            <a:r>
              <a:rPr lang="en-US" sz="2800" dirty="0" err="1" smtClean="0"/>
              <a:t>convencionales</a:t>
            </a:r>
            <a:r>
              <a:rPr lang="en-US" sz="2800" dirty="0" smtClean="0"/>
              <a:t> 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decir</a:t>
            </a:r>
            <a:r>
              <a:rPr lang="en-US" sz="2800" dirty="0" smtClean="0"/>
              <a:t> </a:t>
            </a:r>
            <a:r>
              <a:rPr lang="en-US" sz="2800" dirty="0" err="1" smtClean="0"/>
              <a:t>recorrer</a:t>
            </a:r>
            <a:r>
              <a:rPr lang="en-US" sz="2800" dirty="0" smtClean="0"/>
              <a:t> un </a:t>
            </a:r>
            <a:r>
              <a:rPr lang="en-US" sz="2800" dirty="0" err="1" smtClean="0"/>
              <a:t>camino</a:t>
            </a:r>
            <a:r>
              <a:rPr lang="en-US" sz="2800" dirty="0" smtClean="0"/>
              <a:t> similar al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recorrio</a:t>
            </a:r>
            <a:r>
              <a:rPr lang="en-US" sz="2800" dirty="0" smtClean="0"/>
              <a:t> la </a:t>
            </a:r>
            <a:r>
              <a:rPr lang="en-US" sz="2800" dirty="0" err="1" smtClean="0"/>
              <a:t>humanidad</a:t>
            </a:r>
            <a:r>
              <a:rPr lang="en-US" sz="2800" dirty="0" smtClean="0"/>
              <a:t> hasta </a:t>
            </a:r>
            <a:r>
              <a:rPr lang="en-US" sz="2800" dirty="0" err="1" smtClean="0"/>
              <a:t>llegar</a:t>
            </a:r>
            <a:r>
              <a:rPr lang="en-US" sz="2800" dirty="0" smtClean="0"/>
              <a:t> a </a:t>
            </a:r>
            <a:r>
              <a:rPr lang="en-US" sz="2800" dirty="0" err="1" smtClean="0"/>
              <a:t>medir</a:t>
            </a:r>
            <a:r>
              <a:rPr lang="en-US" sz="2800" dirty="0" smtClean="0"/>
              <a:t>, solo </a:t>
            </a:r>
            <a:r>
              <a:rPr lang="en-US" sz="2800" dirty="0" err="1" smtClean="0"/>
              <a:t>asi</a:t>
            </a:r>
            <a:r>
              <a:rPr lang="en-US" sz="2800" dirty="0" smtClean="0"/>
              <a:t>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posible</a:t>
            </a:r>
            <a:r>
              <a:rPr lang="en-US" sz="2800" dirty="0" smtClean="0"/>
              <a:t> de </a:t>
            </a:r>
            <a:r>
              <a:rPr lang="en-US" sz="2800" dirty="0" err="1" smtClean="0"/>
              <a:t>llegar</a:t>
            </a:r>
            <a:r>
              <a:rPr lang="en-US" sz="2800" dirty="0" smtClean="0"/>
              <a:t> al </a:t>
            </a:r>
            <a:r>
              <a:rPr lang="en-US" sz="2800" dirty="0" err="1" smtClean="0"/>
              <a:t>cocepto</a:t>
            </a:r>
            <a:r>
              <a:rPr lang="en-US" sz="2800" dirty="0" smtClean="0"/>
              <a:t> </a:t>
            </a:r>
            <a:r>
              <a:rPr lang="en-US" sz="2800" dirty="0" err="1" smtClean="0"/>
              <a:t>dde</a:t>
            </a:r>
            <a:r>
              <a:rPr lang="en-US" sz="2800" dirty="0" smtClean="0"/>
              <a:t> </a:t>
            </a:r>
            <a:r>
              <a:rPr lang="en-US" sz="2800" dirty="0" err="1" smtClean="0"/>
              <a:t>medida</a:t>
            </a:r>
            <a:r>
              <a:rPr lang="en-US" sz="2800" dirty="0" smtClean="0"/>
              <a:t> 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7733137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617</Words>
  <Application>Microsoft Office PowerPoint</Application>
  <PresentationFormat>Presentación en pantalla (4:3)</PresentationFormat>
  <Paragraphs>78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beatriz estela</dc:creator>
  <cp:lastModifiedBy>beatriz estela</cp:lastModifiedBy>
  <cp:revision>39</cp:revision>
  <dcterms:created xsi:type="dcterms:W3CDTF">2013-09-19T02:05:41Z</dcterms:created>
  <dcterms:modified xsi:type="dcterms:W3CDTF">2013-09-19T05:32:49Z</dcterms:modified>
</cp:coreProperties>
</file>