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09/10/2013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09/10/2013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09/10/2013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09/10/2013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09/10/2013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09/10/2013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09/10/2013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09/10/2013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09/10/2013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09/10/2013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09/10/2013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B4FC4-ABAE-4406-B101-4123CED309B6}" type="datetimeFigureOut">
              <a:rPr lang="es-ES" smtClean="0"/>
              <a:pPr/>
              <a:t>09/10/2013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794F6-CA2B-480E-982D-20E4C740C2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28596" y="2571744"/>
            <a:ext cx="8238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dirty="0" smtClean="0"/>
              <a:t>Clasificación de Problemas Aditivos</a:t>
            </a:r>
            <a:endParaRPr lang="es-E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571480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Categoria6: Dos estados relativos (relaciones) se componen para dar lugar a un estado relativo.</a:t>
            </a:r>
          </a:p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8542" t="27500" r="20312" b="39583"/>
          <a:stretch>
            <a:fillRect/>
          </a:stretch>
        </p:blipFill>
        <p:spPr bwMode="auto">
          <a:xfrm>
            <a:off x="357158" y="1214422"/>
            <a:ext cx="828680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87337" y="395567"/>
            <a:ext cx="259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Números Naturales</a:t>
            </a:r>
            <a:endParaRPr lang="es-ES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123393" y="2071678"/>
            <a:ext cx="2520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Números Relativos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336330" y="1071546"/>
            <a:ext cx="623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Representan las medidas de los objetos aislables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85720" y="2643182"/>
            <a:ext cx="8686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Representan las transformaciones que experimentan estas medidas.</a:t>
            </a:r>
            <a:endParaRPr lang="es-E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85852" y="577974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/>
              <a:t>Relaciones Aditivas</a:t>
            </a:r>
            <a:endParaRPr lang="es-ES" sz="4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14348" y="1500174"/>
            <a:ext cx="8723927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/>
              <a:t>Categoria1 : Dos medidas se componen para dar lugar a</a:t>
            </a:r>
          </a:p>
          <a:p>
            <a:r>
              <a:rPr lang="es-ES_tradnl" sz="2800" dirty="0"/>
              <a:t>	</a:t>
            </a:r>
            <a:r>
              <a:rPr lang="es-ES_tradnl" sz="2800" dirty="0" smtClean="0"/>
              <a:t>           una medida.</a:t>
            </a:r>
          </a:p>
          <a:p>
            <a:r>
              <a:rPr lang="es-ES_tradnl" sz="2800" dirty="0" smtClean="0"/>
              <a:t>Categoria2 : Una transformación opera sobre una medida </a:t>
            </a:r>
          </a:p>
          <a:p>
            <a:r>
              <a:rPr lang="es-ES_tradnl" sz="2800" dirty="0"/>
              <a:t>	</a:t>
            </a:r>
            <a:r>
              <a:rPr lang="es-ES_tradnl" sz="2800" dirty="0" smtClean="0"/>
              <a:t>	para dar lugar a otra medida.</a:t>
            </a:r>
          </a:p>
          <a:p>
            <a:r>
              <a:rPr lang="es-ES_tradnl" sz="2800" dirty="0" smtClean="0"/>
              <a:t>Categoria3 : Una relación une dos medidas</a:t>
            </a:r>
          </a:p>
          <a:p>
            <a:r>
              <a:rPr lang="es-ES_tradnl" sz="2800" dirty="0" smtClean="0"/>
              <a:t>Categoria4 : Dos transformaciones se componen para dar</a:t>
            </a:r>
          </a:p>
          <a:p>
            <a:r>
              <a:rPr lang="es-ES_tradnl" sz="2800" dirty="0"/>
              <a:t>	</a:t>
            </a:r>
            <a:r>
              <a:rPr lang="es-ES_tradnl" sz="2800" dirty="0" smtClean="0"/>
              <a:t>           lugar a una trasformación</a:t>
            </a:r>
          </a:p>
          <a:p>
            <a:r>
              <a:rPr lang="es-ES_tradnl" sz="2800" dirty="0" smtClean="0"/>
              <a:t>Categoria5 : Una transformación opera  sobre un estado</a:t>
            </a:r>
          </a:p>
          <a:p>
            <a:r>
              <a:rPr lang="es-ES_tradnl" sz="2800" dirty="0"/>
              <a:t>	</a:t>
            </a:r>
            <a:r>
              <a:rPr lang="es-ES_tradnl" sz="2800" dirty="0" smtClean="0"/>
              <a:t>	relativo (una relación) para dar lugar a un </a:t>
            </a:r>
          </a:p>
          <a:p>
            <a:r>
              <a:rPr lang="es-ES_tradnl" sz="2800" dirty="0"/>
              <a:t>	</a:t>
            </a:r>
            <a:r>
              <a:rPr lang="es-ES_tradnl" sz="2800" dirty="0" smtClean="0"/>
              <a:t>	estado relativo.</a:t>
            </a:r>
          </a:p>
          <a:p>
            <a:r>
              <a:rPr lang="es-ES_tradnl" sz="2800" dirty="0" smtClean="0"/>
              <a:t>Categoria6: Dos estados relativos (relaciones) se </a:t>
            </a:r>
          </a:p>
          <a:p>
            <a:r>
              <a:rPr lang="es-ES_tradnl" sz="2800" dirty="0"/>
              <a:t>	 </a:t>
            </a:r>
            <a:r>
              <a:rPr lang="es-ES_tradnl" sz="2800" dirty="0" smtClean="0"/>
              <a:t>         componen para dar lugar a un estado relativo.</a:t>
            </a:r>
          </a:p>
          <a:p>
            <a:endParaRPr lang="es-E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6459" t="30000" r="20702" b="61432"/>
          <a:stretch>
            <a:fillRect/>
          </a:stretch>
        </p:blipFill>
        <p:spPr bwMode="auto">
          <a:xfrm>
            <a:off x="285720" y="5643578"/>
            <a:ext cx="800105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33854" t="32234" r="23437" b="60017"/>
          <a:stretch>
            <a:fillRect/>
          </a:stretch>
        </p:blipFill>
        <p:spPr bwMode="auto">
          <a:xfrm>
            <a:off x="0" y="571480"/>
            <a:ext cx="818939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38542" t="31667" r="19791" b="63034"/>
          <a:stretch>
            <a:fillRect/>
          </a:stretch>
        </p:blipFill>
        <p:spPr bwMode="auto">
          <a:xfrm>
            <a:off x="357190" y="1571612"/>
            <a:ext cx="8358214" cy="67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 l="39280" t="34167" r="22283" b="57861"/>
          <a:stretch>
            <a:fillRect/>
          </a:stretch>
        </p:blipFill>
        <p:spPr bwMode="auto">
          <a:xfrm>
            <a:off x="379192" y="3479091"/>
            <a:ext cx="77153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 l="40104" t="29483" r="19271" b="63039"/>
          <a:stretch>
            <a:fillRect/>
          </a:stretch>
        </p:blipFill>
        <p:spPr bwMode="auto">
          <a:xfrm>
            <a:off x="571472" y="4643446"/>
            <a:ext cx="80724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rcRect l="38542" t="29203" r="20312" b="63987"/>
          <a:stretch>
            <a:fillRect/>
          </a:stretch>
        </p:blipFill>
        <p:spPr bwMode="auto">
          <a:xfrm>
            <a:off x="642910" y="2428868"/>
            <a:ext cx="82868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24" y="428604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Categoria1 : Dos medidas se componen para dar lugar a una medida.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459" t="30000" r="22916" b="37150"/>
          <a:stretch>
            <a:fillRect/>
          </a:stretch>
        </p:blipFill>
        <p:spPr bwMode="auto">
          <a:xfrm>
            <a:off x="500034" y="1071546"/>
            <a:ext cx="758758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357166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Categoria2 : Una transformación opera sobre una medida para dar lugar a otra medida.</a:t>
            </a: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3854" t="32938" r="23437" b="23333"/>
          <a:stretch>
            <a:fillRect/>
          </a:stretch>
        </p:blipFill>
        <p:spPr bwMode="auto">
          <a:xfrm>
            <a:off x="928662" y="1428736"/>
            <a:ext cx="6929486" cy="44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14414" y="428604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Categoria3 : Una relación une dos medidas</a:t>
            </a:r>
          </a:p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8542" t="31667" r="19791" b="43958"/>
          <a:stretch>
            <a:fillRect/>
          </a:stretch>
        </p:blipFill>
        <p:spPr bwMode="auto">
          <a:xfrm>
            <a:off x="285719" y="1071546"/>
            <a:ext cx="879236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2" y="285728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Categoria4 : Dos transformaciones se componen para dar lugar a una trasformación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7500" t="34167" r="20833" b="31666"/>
          <a:stretch>
            <a:fillRect/>
          </a:stretch>
        </p:blipFill>
        <p:spPr bwMode="auto">
          <a:xfrm>
            <a:off x="214282" y="1500174"/>
            <a:ext cx="836347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24" y="285728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Categoria5 : Una transformación opera  sobre un estado relativo (una relación) para dar lugar a un estado relativo.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0104" t="28333" r="19271" b="25000"/>
          <a:stretch>
            <a:fillRect/>
          </a:stretch>
        </p:blipFill>
        <p:spPr bwMode="auto">
          <a:xfrm>
            <a:off x="428596" y="928669"/>
            <a:ext cx="8072494" cy="57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121</Words>
  <Application>Microsoft Office PowerPoint</Application>
  <PresentationFormat>Presentación en pantalla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25</cp:revision>
  <dcterms:created xsi:type="dcterms:W3CDTF">2012-09-18T15:51:25Z</dcterms:created>
  <dcterms:modified xsi:type="dcterms:W3CDTF">2013-10-09T15:54:35Z</dcterms:modified>
</cp:coreProperties>
</file>