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4D1F-D3FC-4D1F-BC60-573641492AFE}" type="datetimeFigureOut">
              <a:rPr lang="es-MX" smtClean="0"/>
              <a:t>11/12/2014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BC4A-2D04-4875-803E-AE5AE062D5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8689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4D1F-D3FC-4D1F-BC60-573641492AFE}" type="datetimeFigureOut">
              <a:rPr lang="es-MX" smtClean="0"/>
              <a:t>11/12/2014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BC4A-2D04-4875-803E-AE5AE062D5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9422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4D1F-D3FC-4D1F-BC60-573641492AFE}" type="datetimeFigureOut">
              <a:rPr lang="es-MX" smtClean="0"/>
              <a:t>11/12/2014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BC4A-2D04-4875-803E-AE5AE062D5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786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4D1F-D3FC-4D1F-BC60-573641492AFE}" type="datetimeFigureOut">
              <a:rPr lang="es-MX" smtClean="0"/>
              <a:t>11/12/2014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BC4A-2D04-4875-803E-AE5AE062D5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789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4D1F-D3FC-4D1F-BC60-573641492AFE}" type="datetimeFigureOut">
              <a:rPr lang="es-MX" smtClean="0"/>
              <a:t>11/12/2014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BC4A-2D04-4875-803E-AE5AE062D5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5305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4D1F-D3FC-4D1F-BC60-573641492AFE}" type="datetimeFigureOut">
              <a:rPr lang="es-MX" smtClean="0"/>
              <a:t>11/12/2014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BC4A-2D04-4875-803E-AE5AE062D5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8877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4D1F-D3FC-4D1F-BC60-573641492AFE}" type="datetimeFigureOut">
              <a:rPr lang="es-MX" smtClean="0"/>
              <a:t>11/12/2014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BC4A-2D04-4875-803E-AE5AE062D5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191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4D1F-D3FC-4D1F-BC60-573641492AFE}" type="datetimeFigureOut">
              <a:rPr lang="es-MX" smtClean="0"/>
              <a:t>11/12/2014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BC4A-2D04-4875-803E-AE5AE062D5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05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4D1F-D3FC-4D1F-BC60-573641492AFE}" type="datetimeFigureOut">
              <a:rPr lang="es-MX" smtClean="0"/>
              <a:t>11/12/2014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BC4A-2D04-4875-803E-AE5AE062D5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2862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4D1F-D3FC-4D1F-BC60-573641492AFE}" type="datetimeFigureOut">
              <a:rPr lang="es-MX" smtClean="0"/>
              <a:t>11/12/2014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BC4A-2D04-4875-803E-AE5AE062D5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9776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4D1F-D3FC-4D1F-BC60-573641492AFE}" type="datetimeFigureOut">
              <a:rPr lang="es-MX" smtClean="0"/>
              <a:t>11/12/2014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BC4A-2D04-4875-803E-AE5AE062D5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8300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34D1F-D3FC-4D1F-BC60-573641492AFE}" type="datetimeFigureOut">
              <a:rPr lang="es-MX" smtClean="0"/>
              <a:t>11/12/2014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3BC4A-2D04-4875-803E-AE5AE062D5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0254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aamatematicas.com/pro74ax2.htm#section2" TargetMode="External"/><Relationship Id="rId2" Type="http://schemas.openxmlformats.org/officeDocument/2006/relationships/hyperlink" Target="http://www.aaamatematicas.com/pro74bx2.htm#section2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1236816"/>
            <a:ext cx="849694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 smtClean="0"/>
              <a:t>Propiedades de la Suma y la Multiplicación</a:t>
            </a:r>
            <a:endParaRPr lang="es-MX" sz="7200" dirty="0"/>
          </a:p>
        </p:txBody>
      </p:sp>
    </p:spTree>
    <p:extLst>
      <p:ext uri="{BB962C8B-B14F-4D97-AF65-F5344CB8AC3E}">
        <p14:creationId xmlns:p14="http://schemas.microsoft.com/office/powerpoint/2010/main" val="1853761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692696"/>
            <a:ext cx="77768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i="1" dirty="0"/>
              <a:t>Propiedad conmutativa:</a:t>
            </a:r>
            <a:r>
              <a:rPr lang="es-MX" sz="2000" b="1" dirty="0"/>
              <a:t> Cuando se suman dos números, el resultado es el mismo independientemente del orden de los sumandos. Por ejemplo 4+2 = 2+4</a:t>
            </a:r>
          </a:p>
          <a:p>
            <a:endParaRPr lang="es-MX" sz="2000" b="1" i="1" dirty="0" smtClean="0"/>
          </a:p>
          <a:p>
            <a:endParaRPr lang="es-MX" sz="2000" b="1" i="1" dirty="0"/>
          </a:p>
          <a:p>
            <a:r>
              <a:rPr lang="es-MX" sz="2000" b="1" i="1" dirty="0" smtClean="0"/>
              <a:t>Propiedad </a:t>
            </a:r>
            <a:r>
              <a:rPr lang="es-MX" sz="2000" b="1" i="1" dirty="0"/>
              <a:t>asociativa:</a:t>
            </a:r>
            <a:r>
              <a:rPr lang="es-MX" sz="2000" b="1" dirty="0"/>
              <a:t> Cuando se suman tres o más números, el resultado es el mismo independientemente del orden en que se suman los sumandos. Por ejemplo (2+3) + 4= 2 + (3+4)</a:t>
            </a:r>
          </a:p>
          <a:p>
            <a:endParaRPr lang="es-MX" sz="2000" b="1" i="1" dirty="0" smtClean="0"/>
          </a:p>
          <a:p>
            <a:endParaRPr lang="es-MX" sz="2000" b="1" i="1" dirty="0"/>
          </a:p>
          <a:p>
            <a:r>
              <a:rPr lang="es-MX" sz="2000" b="1" i="1" dirty="0" smtClean="0"/>
              <a:t>Elemento </a:t>
            </a:r>
            <a:r>
              <a:rPr lang="es-MX" sz="2000" b="1" i="1" dirty="0"/>
              <a:t>neutro:</a:t>
            </a:r>
            <a:r>
              <a:rPr lang="es-MX" sz="2000" b="1" dirty="0"/>
              <a:t> La suma de cualquier número y cero es igual al número original. Por ejemplo 5 + 0 = 5.</a:t>
            </a:r>
          </a:p>
          <a:p>
            <a:endParaRPr lang="es-MX" sz="2000" b="1" i="1" dirty="0" smtClean="0"/>
          </a:p>
          <a:p>
            <a:endParaRPr lang="es-MX" sz="2000" b="1" i="1" dirty="0"/>
          </a:p>
          <a:p>
            <a:r>
              <a:rPr lang="es-MX" sz="2000" b="1" i="1" dirty="0" smtClean="0"/>
              <a:t>Propiedad </a:t>
            </a:r>
            <a:r>
              <a:rPr lang="es-MX" sz="2000" b="1" i="1" dirty="0"/>
              <a:t>distributiva:</a:t>
            </a:r>
            <a:r>
              <a:rPr lang="es-MX" sz="2000" b="1" dirty="0"/>
              <a:t> La suma de dos números multiplicada por un </a:t>
            </a:r>
            <a:r>
              <a:rPr lang="es-MX" sz="2000" b="1" dirty="0" err="1"/>
              <a:t>tércer</a:t>
            </a:r>
            <a:r>
              <a:rPr lang="es-MX" sz="2000" b="1" dirty="0"/>
              <a:t> número es igual a la suma de cada sumando multiplicado por el tercer número. Por ejemplo 4 * (6+3) = 4*6 + 4*3</a:t>
            </a:r>
          </a:p>
          <a:p>
            <a:endParaRPr lang="es-MX" sz="2000" dirty="0"/>
          </a:p>
        </p:txBody>
      </p:sp>
      <p:sp>
        <p:nvSpPr>
          <p:cNvPr id="5" name="4 Rectángulo"/>
          <p:cNvSpPr/>
          <p:nvPr/>
        </p:nvSpPr>
        <p:spPr>
          <a:xfrm>
            <a:off x="3059832" y="-27384"/>
            <a:ext cx="175080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5400" dirty="0" smtClean="0"/>
              <a:t>Suma</a:t>
            </a:r>
            <a:endParaRPr lang="es-MX" sz="5400" dirty="0"/>
          </a:p>
        </p:txBody>
      </p:sp>
    </p:spTree>
    <p:extLst>
      <p:ext uri="{BB962C8B-B14F-4D97-AF65-F5344CB8AC3E}">
        <p14:creationId xmlns:p14="http://schemas.microsoft.com/office/powerpoint/2010/main" val="3985253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764704"/>
            <a:ext cx="756084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i="1" dirty="0"/>
              <a:t>Propiedad conmutativa:</a:t>
            </a:r>
            <a:r>
              <a:rPr lang="es-MX" sz="2400" b="1" dirty="0"/>
              <a:t> Cuando se multiplican dos números, el producto es el mismo sin importar el orden de los multiplicandos. Por ejemplo: 4 *2 = 2 *4</a:t>
            </a:r>
          </a:p>
          <a:p>
            <a:endParaRPr lang="es-MX" sz="2400" b="1" i="1" dirty="0" smtClean="0"/>
          </a:p>
          <a:p>
            <a:r>
              <a:rPr lang="es-MX" sz="2400" b="1" i="1" dirty="0" smtClean="0"/>
              <a:t>Propiedad </a:t>
            </a:r>
            <a:r>
              <a:rPr lang="es-MX" sz="2400" b="1" i="1" dirty="0"/>
              <a:t>asociativa:</a:t>
            </a:r>
            <a:r>
              <a:rPr lang="es-MX" sz="2400" b="1" dirty="0"/>
              <a:t> Cuando se multiplican tres o más números, el producto es el mismo sin importar como se agrupan los factores. Por ejemplo (2*3) *4 = 2 * (3 * 4)</a:t>
            </a:r>
          </a:p>
          <a:p>
            <a:endParaRPr lang="es-MX" sz="2400" b="1" i="1" dirty="0" smtClean="0"/>
          </a:p>
          <a:p>
            <a:r>
              <a:rPr lang="es-MX" sz="2400" b="1" i="1" dirty="0" smtClean="0"/>
              <a:t>Propiedad </a:t>
            </a:r>
            <a:r>
              <a:rPr lang="es-MX" sz="2400" b="1" i="1" dirty="0"/>
              <a:t>de elemento neutro:</a:t>
            </a:r>
            <a:r>
              <a:rPr lang="es-MX" sz="2400" b="1" dirty="0"/>
              <a:t> El producto de cualquier número por uno es el mismo número. Por ejemplo 5 * 1 = 5.</a:t>
            </a:r>
          </a:p>
          <a:p>
            <a:endParaRPr lang="es-MX" sz="2400" b="1" i="1" dirty="0" smtClean="0"/>
          </a:p>
          <a:p>
            <a:r>
              <a:rPr lang="es-MX" sz="2400" b="1" i="1" dirty="0" smtClean="0"/>
              <a:t>Propiedad </a:t>
            </a:r>
            <a:r>
              <a:rPr lang="es-MX" sz="2400" b="1" i="1" dirty="0"/>
              <a:t>distributiva.</a:t>
            </a:r>
            <a:r>
              <a:rPr lang="es-MX" sz="2400" b="1" dirty="0"/>
              <a:t> La suma de dos números por un tercero es igual a la suma de cada sumando por el tercer número. Por ejemplo 4 * (6 + 3) = 4 * 6 + 4 * 3</a:t>
            </a:r>
          </a:p>
          <a:p>
            <a:endParaRPr lang="es-MX" sz="2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2555776" y="44624"/>
            <a:ext cx="31331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Multiplicación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376324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1052736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hlinkClick r:id="rId2"/>
              </a:rPr>
              <a:t>http://www.aaamatematicas.com/pro74bx2.htm#section2</a:t>
            </a:r>
            <a:endParaRPr lang="es-MX" dirty="0" smtClean="0"/>
          </a:p>
          <a:p>
            <a:r>
              <a:rPr lang="es-MX" smtClean="0">
                <a:hlinkClick r:id="rId3"/>
              </a:rPr>
              <a:t>http://www.aaamatematicas.com/pro74ax2.htm#section2</a:t>
            </a:r>
            <a:endParaRPr lang="es-MX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363972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21</Words>
  <Application>Microsoft Office PowerPoint</Application>
  <PresentationFormat>Presentación en pantalla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</cp:revision>
  <dcterms:created xsi:type="dcterms:W3CDTF">2014-12-11T18:17:10Z</dcterms:created>
  <dcterms:modified xsi:type="dcterms:W3CDTF">2014-12-11T18:26:31Z</dcterms:modified>
</cp:coreProperties>
</file>