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68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42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8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89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530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87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91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05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86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77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3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34D1F-D3FC-4D1F-BC60-573641492AFE}" type="datetimeFigureOut">
              <a:rPr lang="es-MX" smtClean="0"/>
              <a:t>11/12/2014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BC4A-2D04-4875-803E-AE5AE062D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2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amatematicas.com/pro74ax2.htm#section2" TargetMode="External"/><Relationship Id="rId2" Type="http://schemas.openxmlformats.org/officeDocument/2006/relationships/hyperlink" Target="http://www.aaamatematicas.com/pro74bx2.htm#section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236816"/>
            <a:ext cx="84969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/>
              <a:t>Propiedades de la Suma y la Multiplicación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185376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692696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/>
              <a:t>Propiedad conmutativa:</a:t>
            </a:r>
            <a:r>
              <a:rPr lang="es-MX" sz="2000" b="1" dirty="0"/>
              <a:t> Cuando se suman dos números, el resultado es el mismo independientemente del orden de los sumandos. Por ejemplo 4+2 = 2+4</a:t>
            </a:r>
          </a:p>
          <a:p>
            <a:endParaRPr lang="es-MX" sz="2000" b="1" i="1" dirty="0" smtClean="0"/>
          </a:p>
          <a:p>
            <a:endParaRPr lang="es-MX" sz="2000" b="1" i="1" dirty="0"/>
          </a:p>
          <a:p>
            <a:r>
              <a:rPr lang="es-MX" sz="2000" b="1" i="1" dirty="0" smtClean="0"/>
              <a:t>Propiedad </a:t>
            </a:r>
            <a:r>
              <a:rPr lang="es-MX" sz="2000" b="1" i="1" dirty="0"/>
              <a:t>asociativa:</a:t>
            </a:r>
            <a:r>
              <a:rPr lang="es-MX" sz="2000" b="1" dirty="0"/>
              <a:t> Cuando se suman tres o más números, el resultado es el mismo independientemente del orden en que se suman los sumandos. Por ejemplo (2+3) + 4= 2 + (3+4)</a:t>
            </a:r>
          </a:p>
          <a:p>
            <a:endParaRPr lang="es-MX" sz="2000" b="1" i="1" dirty="0" smtClean="0"/>
          </a:p>
          <a:p>
            <a:endParaRPr lang="es-MX" sz="2000" b="1" i="1" dirty="0"/>
          </a:p>
          <a:p>
            <a:r>
              <a:rPr lang="es-MX" sz="2000" b="1" i="1" dirty="0" smtClean="0"/>
              <a:t>Elemento </a:t>
            </a:r>
            <a:r>
              <a:rPr lang="es-MX" sz="2000" b="1" i="1" dirty="0"/>
              <a:t>neutro:</a:t>
            </a:r>
            <a:r>
              <a:rPr lang="es-MX" sz="2000" b="1" dirty="0"/>
              <a:t> La suma de cualquier número y cero es igual al número original. Por ejemplo 5 + 0 = 5.</a:t>
            </a:r>
          </a:p>
          <a:p>
            <a:endParaRPr lang="es-MX" sz="2000" b="1" i="1" dirty="0" smtClean="0"/>
          </a:p>
          <a:p>
            <a:endParaRPr lang="es-MX" sz="2000" b="1" i="1" dirty="0"/>
          </a:p>
          <a:p>
            <a:r>
              <a:rPr lang="es-MX" sz="2000" b="1" i="1" dirty="0" smtClean="0"/>
              <a:t>Propiedad </a:t>
            </a:r>
            <a:r>
              <a:rPr lang="es-MX" sz="2000" b="1" i="1" dirty="0"/>
              <a:t>distributiva:</a:t>
            </a:r>
            <a:r>
              <a:rPr lang="es-MX" sz="2000" b="1" dirty="0"/>
              <a:t> La suma de dos números multiplicada por un </a:t>
            </a:r>
            <a:r>
              <a:rPr lang="es-MX" sz="2000" b="1" dirty="0" err="1"/>
              <a:t>tércer</a:t>
            </a:r>
            <a:r>
              <a:rPr lang="es-MX" sz="2000" b="1" dirty="0"/>
              <a:t> número es igual a la suma de cada sumando multiplicado por el tercer número. Por ejemplo 4 * (6+3) = 4*6 + 4*3</a:t>
            </a:r>
          </a:p>
          <a:p>
            <a:endParaRPr lang="es-MX" sz="2000" dirty="0"/>
          </a:p>
        </p:txBody>
      </p:sp>
      <p:sp>
        <p:nvSpPr>
          <p:cNvPr id="5" name="4 Rectángulo"/>
          <p:cNvSpPr/>
          <p:nvPr/>
        </p:nvSpPr>
        <p:spPr>
          <a:xfrm>
            <a:off x="3059832" y="-27384"/>
            <a:ext cx="17508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400" dirty="0" smtClean="0"/>
              <a:t>Suma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398525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764704"/>
            <a:ext cx="75608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/>
              <a:t>Propiedad conmutativa:</a:t>
            </a:r>
            <a:r>
              <a:rPr lang="es-MX" sz="2400" b="1" dirty="0"/>
              <a:t> Cuando se multiplican dos números, el producto es el mismo sin importar el orden de los multiplicandos. Por ejemplo: 4 *2 = 2 *4</a:t>
            </a:r>
          </a:p>
          <a:p>
            <a:endParaRPr lang="es-MX" sz="2400" b="1" i="1" dirty="0" smtClean="0"/>
          </a:p>
          <a:p>
            <a:r>
              <a:rPr lang="es-MX" sz="2400" b="1" i="1" dirty="0" smtClean="0"/>
              <a:t>Propiedad </a:t>
            </a:r>
            <a:r>
              <a:rPr lang="es-MX" sz="2400" b="1" i="1" dirty="0"/>
              <a:t>asociativa:</a:t>
            </a:r>
            <a:r>
              <a:rPr lang="es-MX" sz="2400" b="1" dirty="0"/>
              <a:t> Cuando se multiplican tres o más números, el producto es el mismo sin importar como se agrupan los factores. Por ejemplo (2*3) *4 = 2 * (3 * 4)</a:t>
            </a:r>
          </a:p>
          <a:p>
            <a:endParaRPr lang="es-MX" sz="2400" b="1" i="1" dirty="0" smtClean="0"/>
          </a:p>
          <a:p>
            <a:r>
              <a:rPr lang="es-MX" sz="2400" b="1" i="1" dirty="0" smtClean="0"/>
              <a:t>Propiedad </a:t>
            </a:r>
            <a:r>
              <a:rPr lang="es-MX" sz="2400" b="1" i="1" dirty="0"/>
              <a:t>de elemento neutro:</a:t>
            </a:r>
            <a:r>
              <a:rPr lang="es-MX" sz="2400" b="1" dirty="0"/>
              <a:t> El producto de cualquier número por uno es el mismo número. Por ejemplo 5 * 1 = 5.</a:t>
            </a:r>
          </a:p>
          <a:p>
            <a:endParaRPr lang="es-MX" sz="2400" b="1" i="1" dirty="0" smtClean="0"/>
          </a:p>
          <a:p>
            <a:r>
              <a:rPr lang="es-MX" sz="2400" b="1" i="1" dirty="0" smtClean="0"/>
              <a:t>Propiedad </a:t>
            </a:r>
            <a:r>
              <a:rPr lang="es-MX" sz="2400" b="1" i="1" dirty="0"/>
              <a:t>distributiva.</a:t>
            </a:r>
            <a:r>
              <a:rPr lang="es-MX" sz="2400" b="1" dirty="0"/>
              <a:t> La suma de dos números por un tercero es igual a la suma de cada sumando por el tercer número. Por ejemplo 4 * (6 + 3) = 4 * 6 + 4 * 3</a:t>
            </a:r>
          </a:p>
          <a:p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55776" y="44624"/>
            <a:ext cx="313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Multiplicación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7632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05273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2"/>
              </a:rPr>
              <a:t>http://www.aaamatematicas.com/pro74bx2.htm#section2</a:t>
            </a:r>
            <a:endParaRPr lang="es-MX" dirty="0" smtClean="0"/>
          </a:p>
          <a:p>
            <a:r>
              <a:rPr lang="es-MX" smtClean="0">
                <a:hlinkClick r:id="rId3"/>
              </a:rPr>
              <a:t>http://www.aaamatematicas.com/pro74ax2.htm#section2</a:t>
            </a:r>
            <a:endParaRPr lang="es-MX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6397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2014-12-11T18:17:10Z</dcterms:created>
  <dcterms:modified xsi:type="dcterms:W3CDTF">2014-12-11T18:26:31Z</dcterms:modified>
</cp:coreProperties>
</file>