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00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48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06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7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43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67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52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1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0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43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99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4A2054C-8BF6-4DFC-B72F-19165F158DBF}" type="datetimeFigureOut">
              <a:rPr lang="es-MX" smtClean="0"/>
              <a:t>24/09/2016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A7CD76-17BD-4EE4-94A5-CAC7936E71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63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6700" y="2887663"/>
            <a:ext cx="9144000" cy="2387600"/>
          </a:xfrm>
        </p:spPr>
        <p:txBody>
          <a:bodyPr>
            <a:noAutofit/>
          </a:bodyPr>
          <a:lstStyle/>
          <a:p>
            <a:r>
              <a:rPr lang="es-MX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GEOGRAFÍA CRÍTICA Y CONOCIMIENTO SOCIAL: DEMANDAS DE UNA GEOGRAFÍA ESCOLAR RENOVADA </a:t>
            </a:r>
            <a:r>
              <a:rPr lang="es-MX" sz="4400" dirty="0" smtClean="0"/>
              <a:t/>
            </a:r>
            <a:br>
              <a:rPr lang="es-MX" sz="4400" dirty="0" smtClean="0"/>
            </a:br>
            <a:r>
              <a:rPr lang="es-MX" sz="4400" dirty="0" smtClean="0"/>
              <a:t/>
            </a:r>
            <a:br>
              <a:rPr lang="es-MX" sz="4400" dirty="0" smtClean="0"/>
            </a:br>
            <a:r>
              <a:rPr lang="es-MX" sz="4400" dirty="0" smtClean="0"/>
              <a:t> </a:t>
            </a:r>
            <a:r>
              <a:rPr lang="es-MX" sz="2400" dirty="0" smtClean="0">
                <a:latin typeface="Gulim" panose="020B0600000101010101" pitchFamily="34" charset="-127"/>
                <a:ea typeface="Gulim" panose="020B0600000101010101" pitchFamily="34" charset="-127"/>
              </a:rPr>
              <a:t>ELSA AMANDA RODRÍGUEZ DE MORENO</a:t>
            </a:r>
            <a:br>
              <a:rPr lang="es-MX" sz="2400" dirty="0" smtClean="0">
                <a:latin typeface="Gulim" panose="020B0600000101010101" pitchFamily="34" charset="-127"/>
                <a:ea typeface="Gulim" panose="020B0600000101010101" pitchFamily="34" charset="-127"/>
              </a:rPr>
            </a:br>
            <a:r>
              <a:rPr lang="es-MX" sz="2400" dirty="0" smtClean="0">
                <a:latin typeface="Gulim" panose="020B0600000101010101" pitchFamily="34" charset="-127"/>
                <a:ea typeface="Gulim" panose="020B0600000101010101" pitchFamily="34" charset="-127"/>
              </a:rPr>
              <a:t> NUBIA MORENO LACHE</a:t>
            </a:r>
            <a:br>
              <a:rPr lang="es-MX" sz="2400" dirty="0" smtClean="0">
                <a:latin typeface="Gulim" panose="020B0600000101010101" pitchFamily="34" charset="-127"/>
                <a:ea typeface="Gulim" panose="020B0600000101010101" pitchFamily="34" charset="-127"/>
              </a:rPr>
            </a:br>
            <a:r>
              <a:rPr lang="es-MX" sz="2400" dirty="0" smtClean="0">
                <a:latin typeface="Gulim" panose="020B0600000101010101" pitchFamily="34" charset="-127"/>
                <a:ea typeface="Gulim" panose="020B0600000101010101" pitchFamily="34" charset="-127"/>
              </a:rPr>
              <a:t> ALEXANDER CELY RODRÍGUEZ</a:t>
            </a:r>
            <a:endParaRPr lang="es-MX" sz="24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788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0" y="317500"/>
            <a:ext cx="10515600" cy="589756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Para que se logre la comprensión </a:t>
            </a:r>
          </a:p>
          <a:p>
            <a:pPr marL="45720" indent="0">
              <a:buNone/>
            </a:pP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social del mundo, es necesario </a:t>
            </a:r>
          </a:p>
          <a:p>
            <a:pPr marL="45720" indent="0">
              <a:buNone/>
            </a:pP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desarrollar en el alumno la </a:t>
            </a:r>
          </a:p>
          <a:p>
            <a:pPr marL="45720" indent="0">
              <a:buNone/>
            </a:pP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capacidad de análisis.</a:t>
            </a:r>
          </a:p>
          <a:p>
            <a:pPr marL="45720" indent="0">
              <a:buNone/>
            </a:pPr>
            <a:endParaRPr lang="es-MX" sz="3200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" indent="0">
              <a:buNone/>
            </a:pPr>
            <a:r>
              <a:rPr lang="es-MX" sz="3600" b="1" u="sng" dirty="0" smtClean="0">
                <a:solidFill>
                  <a:srgbClr val="92D05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La enseñanza del conocimiento social se da a partir de dos ámbitos:</a:t>
            </a:r>
            <a:endParaRPr lang="es-MX" sz="3200" b="1" u="sng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0" indent="0">
              <a:buNone/>
            </a:pPr>
            <a:r>
              <a:rPr lang="es-MX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-Lograr la empatía al darle el significado al mundo</a:t>
            </a:r>
          </a:p>
          <a:p>
            <a:pPr marL="0" indent="0">
              <a:buNone/>
            </a:pPr>
            <a:r>
              <a:rPr lang="es-MX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-Comprensión del estudiante para aplicar y llevar a otro contexto </a:t>
            </a:r>
            <a:endParaRPr lang="es-MX" sz="32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650" y="317500"/>
            <a:ext cx="2780640" cy="273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2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sz="3900" b="1" u="sng" dirty="0" smtClean="0">
                <a:solidFill>
                  <a:srgbClr val="00B0F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Según Bruner es posible entonces comprender cómo el conocimiento social implica: </a:t>
            </a:r>
          </a:p>
          <a:p>
            <a:pPr marL="514350" indent="-514350">
              <a:buAutoNum type="alphaLcPeriod"/>
            </a:pPr>
            <a:r>
              <a:rPr lang="es-MX" sz="3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Conocimiento psicológico de los otros o de nosotros mismos, lo que se denomina conocimiento psicosocial. </a:t>
            </a:r>
          </a:p>
          <a:p>
            <a:pPr marL="514350" indent="-514350">
              <a:buAutoNum type="alphaLcPeriod"/>
            </a:pPr>
            <a:r>
              <a:rPr lang="es-MX" sz="3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Conocimiento moral-social, es decir de las normas sociales que definen las relaciones con los demás en ámbitos generales de justicia y respeto de los derechos humanos. </a:t>
            </a:r>
          </a:p>
          <a:p>
            <a:pPr marL="514350" indent="-514350">
              <a:buAutoNum type="alphaLcPeriod"/>
            </a:pPr>
            <a:r>
              <a:rPr lang="es-MX" sz="3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Conocimiento de relaciones sociales y de las instituciones. </a:t>
            </a:r>
            <a:endParaRPr lang="es-MX" sz="30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9733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9300" y="1112837"/>
            <a:ext cx="10515600" cy="574516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MX" sz="4000" dirty="0" smtClean="0">
                <a:solidFill>
                  <a:srgbClr val="00CC0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La formación del pensamiento critico en la educación básica podría mejorar la calidad siempre y cuando se incremente la cantidad de significado que los estudiantes obtengan a partir de lo que leen, escriben, hablan, perciben e interactúan con sus docentes y con el medio cultural en el que se desenvuelven</a:t>
            </a:r>
            <a:r>
              <a:rPr lang="es-MX" sz="4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es-MX" sz="40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043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68300"/>
            <a:ext cx="10515600" cy="5808663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El propósito de la educación geográfica es asegurar que los niños adquieran los conocimientos esenciales, proporcionando a los futuros ciudadanos una </a:t>
            </a:r>
            <a:r>
              <a:rPr lang="es-MX" sz="3200" dirty="0" err="1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vision</a:t>
            </a: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de lo que implica el entorno en que habitan.</a:t>
            </a:r>
          </a:p>
          <a:p>
            <a:endParaRPr lang="es-MX" sz="3200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r>
              <a:rPr lang="es-MX" sz="3200" dirty="0" smtClean="0">
                <a:solidFill>
                  <a:srgbClr val="00B0F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Por ello el aprendizaje de la geografía tiene una gran relevancia educativa ya que el alumno aprende de su entorno y genera un sentido de pertenencia al lugar que habita.</a:t>
            </a:r>
            <a:endParaRPr lang="es-MX" sz="3200" dirty="0">
              <a:solidFill>
                <a:srgbClr val="00B0F0"/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9111614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24</TotalTime>
  <Words>251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Gulim</vt:lpstr>
      <vt:lpstr>Aharoni</vt:lpstr>
      <vt:lpstr>Arial</vt:lpstr>
      <vt:lpstr>Corbel</vt:lpstr>
      <vt:lpstr>Base</vt:lpstr>
      <vt:lpstr>GEOGRAFÍA CRÍTICA Y CONOCIMIENTO SOCIAL: DEMANDAS DE UNA GEOGRAFÍA ESCOLAR RENOVADA    ELSA AMANDA RODRÍGUEZ DE MORENO  NUBIA MORENO LACHE  ALEXANDER CELY RODRÍGUEZ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GEOGRAFÍA CRÍTICA Y CONOCIMIENTO SOCIAL: DEMANDAS DE UNA GEOGRAFÍA ESCOLAR RENOVADA    ELSA AMANDA RODRÍGUEZ DE MORENO  NUBIA MORENO LACHE  ALEXANDER CELY RODRÍGUEZ</dc:title>
  <dc:creator>Toshiba</dc:creator>
  <cp:lastModifiedBy>Toshiba</cp:lastModifiedBy>
  <cp:revision>4</cp:revision>
  <dcterms:created xsi:type="dcterms:W3CDTF">2016-09-25T02:16:19Z</dcterms:created>
  <dcterms:modified xsi:type="dcterms:W3CDTF">2016-09-25T02:40:47Z</dcterms:modified>
</cp:coreProperties>
</file>