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1B54C8-C1EB-4FC4-8D76-B47B90A6BF40}" type="datetimeFigureOut">
              <a:rPr lang="es-ES" smtClean="0"/>
              <a:t>25/09/2016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2AD2B6-66AC-4289-B91F-E2C5BB2979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B54C8-C1EB-4FC4-8D76-B47B90A6BF40}" type="datetimeFigureOut">
              <a:rPr lang="es-ES" smtClean="0"/>
              <a:t>25/09/2016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AD2B6-66AC-4289-B91F-E2C5BB2979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B54C8-C1EB-4FC4-8D76-B47B90A6BF40}" type="datetimeFigureOut">
              <a:rPr lang="es-ES" smtClean="0"/>
              <a:t>25/09/2016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AD2B6-66AC-4289-B91F-E2C5BB2979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B54C8-C1EB-4FC4-8D76-B47B90A6BF40}" type="datetimeFigureOut">
              <a:rPr lang="es-ES" smtClean="0"/>
              <a:t>25/09/2016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AD2B6-66AC-4289-B91F-E2C5BB29793A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B54C8-C1EB-4FC4-8D76-B47B90A6BF40}" type="datetimeFigureOut">
              <a:rPr lang="es-ES" smtClean="0"/>
              <a:t>25/09/2016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AD2B6-66AC-4289-B91F-E2C5BB29793A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B54C8-C1EB-4FC4-8D76-B47B90A6BF40}" type="datetimeFigureOut">
              <a:rPr lang="es-ES" smtClean="0"/>
              <a:t>25/09/2016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AD2B6-66AC-4289-B91F-E2C5BB29793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B54C8-C1EB-4FC4-8D76-B47B90A6BF40}" type="datetimeFigureOut">
              <a:rPr lang="es-ES" smtClean="0"/>
              <a:t>25/09/2016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AD2B6-66AC-4289-B91F-E2C5BB29793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B54C8-C1EB-4FC4-8D76-B47B90A6BF40}" type="datetimeFigureOut">
              <a:rPr lang="es-ES" smtClean="0"/>
              <a:t>25/09/2016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AD2B6-66AC-4289-B91F-E2C5BB29793A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B54C8-C1EB-4FC4-8D76-B47B90A6BF40}" type="datetimeFigureOut">
              <a:rPr lang="es-ES" smtClean="0"/>
              <a:t>25/09/2016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AD2B6-66AC-4289-B91F-E2C5BB29793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A1B54C8-C1EB-4FC4-8D76-B47B90A6BF40}" type="datetimeFigureOut">
              <a:rPr lang="es-ES" smtClean="0"/>
              <a:t>25/09/2016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2AD2B6-66AC-4289-B91F-E2C5BB29793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1B54C8-C1EB-4FC4-8D76-B47B90A6BF40}" type="datetimeFigureOut">
              <a:rPr lang="es-ES" smtClean="0"/>
              <a:t>25/09/2016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2AD2B6-66AC-4289-B91F-E2C5BB29793A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A1B54C8-C1EB-4FC4-8D76-B47B90A6BF40}" type="datetimeFigureOut">
              <a:rPr lang="es-ES" smtClean="0"/>
              <a:t>25/09/2016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02AD2B6-66AC-4289-B91F-E2C5BB29793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¿Qué Geografías para qué educación?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Souto</a:t>
            </a:r>
            <a:r>
              <a:rPr lang="es-ES" dirty="0" smtClean="0"/>
              <a:t> González,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61157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la importancia de la educación geográfica para poder hacer frente a estos retos que aparecen en desde el siglo XXI.</a:t>
            </a:r>
          </a:p>
          <a:p>
            <a:r>
              <a:rPr lang="es-MX" dirty="0" smtClean="0"/>
              <a:t> A lo largo del pasado histórico, la geografía ha servido a la cultura hegemónica en la formación de personas que entendían el territorio como patrimonio colectivo, lo que daba lugar a un sentimiento de identidad patrio, o bien como un conjunto de recursos diversos que eran susceptibles de explotación por la actividad humana 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La importancia de la </a:t>
            </a:r>
            <a:r>
              <a:rPr lang="es-MX" dirty="0"/>
              <a:t>E</a:t>
            </a:r>
            <a:r>
              <a:rPr lang="es-MX" dirty="0" smtClean="0"/>
              <a:t>ducación Geográfica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602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Cuando destacamos la aportación de la geografía a la formación ciudadana no nos referimos sólo a sus aspectos pragmáticos: en localizar un lugar adecuado guiándose con un mapa en una ciudad, si no en la capacidad de esta materia para plantear cuestiones relativas a la manera de organizar el espacio los diferentes agentes sociales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9252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La geografía, su propio objeto de conocimiento pretende ser una síntesis entre el medio natural y la acción antrópica, entre las explicaciones de las ciencias físicas y las sociales.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En el campo de la educación obligatoria la geografía debía consolidar su posición en el conjunto de las ciencias sociales, lo que le daba lugar a que abandonara sus preocupaciones ambientales</a:t>
            </a:r>
          </a:p>
        </p:txBody>
      </p:sp>
    </p:spTree>
    <p:extLst>
      <p:ext uri="{BB962C8B-B14F-4D97-AF65-F5344CB8AC3E}">
        <p14:creationId xmlns:p14="http://schemas.microsoft.com/office/powerpoint/2010/main" val="3371758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Respecto al papel que juega la geografía en la investigación sobre el espacio me parece de gran importancia fijar las relaciones que se establecen entre el sujeto investigador y el objeto de investigación</a:t>
            </a:r>
          </a:p>
          <a:p>
            <a:endParaRPr lang="es-MX" dirty="0"/>
          </a:p>
          <a:p>
            <a:r>
              <a:rPr lang="es-MX" dirty="0" smtClean="0"/>
              <a:t>En un caso el investigador formula su proyecto a partir de una necesidad sentida por la población e interpretada por él desde su particular ideología y rigor académico, que se transforma en una hipótesis de trabajo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Los diferentes contextos sociales de los investigadores y profesores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6891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4525963"/>
          </a:xfrm>
        </p:spPr>
        <p:txBody>
          <a:bodyPr/>
          <a:lstStyle/>
          <a:p>
            <a:r>
              <a:rPr lang="es-MX" dirty="0"/>
              <a:t>E</a:t>
            </a:r>
            <a:r>
              <a:rPr lang="es-MX" dirty="0" smtClean="0"/>
              <a:t>xisten diversas maneras de organizar los modelos curriculares; o sea, cómo y qué se enseña. </a:t>
            </a:r>
          </a:p>
          <a:p>
            <a:r>
              <a:rPr lang="es-MX" dirty="0" smtClean="0"/>
              <a:t>A menudo, en los ámbitos educativos, se identifica el saber académico con el conocimiento teórico y la enseñanza de los profesores en el aula con la práctica docente. 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845840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dirty="0" smtClean="0"/>
              <a:t>2.Los modelos educativos y las teorías geográficas: De las teorías paradigmáticas de aprendizaje a la diversidad social.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837032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cuadro 1 nos ofrece una perspectiva de las aportaciones que pueden realizar las distintas geografías a la elaboración de un modelo escolar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El diálogo entre paradigmas y modelos educativos 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19" t="23296" r="31730" b="59524"/>
          <a:stretch/>
        </p:blipFill>
        <p:spPr bwMode="auto">
          <a:xfrm>
            <a:off x="2555776" y="3284984"/>
            <a:ext cx="5976664" cy="1513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95" t="65244" r="31790" b="9945"/>
          <a:stretch/>
        </p:blipFill>
        <p:spPr bwMode="auto">
          <a:xfrm>
            <a:off x="2555777" y="4762509"/>
            <a:ext cx="5976664" cy="1814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810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4353347"/>
          </a:xfrm>
        </p:spPr>
        <p:txBody>
          <a:bodyPr/>
          <a:lstStyle/>
          <a:p>
            <a:r>
              <a:rPr lang="es-MX" dirty="0"/>
              <a:t>E</a:t>
            </a:r>
            <a:r>
              <a:rPr lang="es-MX" dirty="0" smtClean="0"/>
              <a:t>l profesor-investigador tiene un campo de trabajo en la propia aula escolar, siendo su objeto de análisis el propio aprendizaje de los alumnos.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Una alternativa: los proyectos curriculares y el modelo del profesor investigador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0237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64" t="59845" r="31585" b="10769"/>
          <a:stretch/>
        </p:blipFill>
        <p:spPr bwMode="auto">
          <a:xfrm>
            <a:off x="251520" y="1484784"/>
            <a:ext cx="8736973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Implicaciones en la praxis escolar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7752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891</TotalTime>
  <Words>433</Words>
  <Application>Microsoft Office PowerPoint</Application>
  <PresentationFormat>Presentación en pantalla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Concurrencia</vt:lpstr>
      <vt:lpstr>¿Qué Geografías para qué educación?</vt:lpstr>
      <vt:lpstr>La importancia de la Educación Geográfica </vt:lpstr>
      <vt:lpstr>Presentación de PowerPoint</vt:lpstr>
      <vt:lpstr>Presentación de PowerPoint</vt:lpstr>
      <vt:lpstr>Los diferentes contextos sociales de los investigadores y profesores </vt:lpstr>
      <vt:lpstr>2.Los modelos educativos y las teorías geográficas: De las teorías paradigmáticas de aprendizaje a la diversidad social.</vt:lpstr>
      <vt:lpstr>El diálogo entre paradigmas y modelos educativos </vt:lpstr>
      <vt:lpstr>Una alternativa: los proyectos curriculares y el modelo del profesor investigador</vt:lpstr>
      <vt:lpstr>Implicaciones en la praxis escolar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Geografías para qué educación?</dc:title>
  <dc:creator>Pao Quiroz</dc:creator>
  <cp:lastModifiedBy>Pao Quiroz</cp:lastModifiedBy>
  <cp:revision>10</cp:revision>
  <dcterms:created xsi:type="dcterms:W3CDTF">2016-09-26T00:33:46Z</dcterms:created>
  <dcterms:modified xsi:type="dcterms:W3CDTF">2016-09-26T15:24:53Z</dcterms:modified>
</cp:coreProperties>
</file>