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1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59626A-324A-433E-9134-B5A6F441BC40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58AD0E-F72D-49D5-9619-2F04448CC16F}" type="slidenum">
              <a:rPr lang="es-MX" smtClean="0"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908720"/>
            <a:ext cx="7053533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USO DE MAPAS</a:t>
            </a:r>
          </a:p>
          <a:p>
            <a:pPr algn="ctr"/>
            <a:r>
              <a:rPr lang="es-E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Elena </a:t>
            </a:r>
            <a:r>
              <a:rPr lang="es-E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Bodrova</a:t>
            </a:r>
            <a:endParaRPr lang="es-E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4" y="2852936"/>
            <a:ext cx="7633096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3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76672"/>
            <a:ext cx="1126462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Los mapas y planos propician el pensamiento simbólico y amplían los mediadores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exteriores y el lenguaje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Ser situaciones reales</a:t>
            </a:r>
          </a:p>
          <a:p>
            <a:endParaRPr lang="es-MX" dirty="0"/>
          </a:p>
          <a:p>
            <a:r>
              <a:rPr lang="es-MX" dirty="0" smtClean="0"/>
              <a:t>			percepción</a:t>
            </a:r>
          </a:p>
          <a:p>
            <a:r>
              <a:rPr lang="es-MX" dirty="0" smtClean="0"/>
              <a:t>Mediador exterior	atención	                                       significativos - llamativos			</a:t>
            </a:r>
          </a:p>
          <a:p>
            <a:r>
              <a:rPr lang="es-MX" dirty="0" smtClean="0"/>
              <a:t>			memoria</a:t>
            </a:r>
          </a:p>
          <a:p>
            <a:r>
              <a:rPr lang="es-MX" dirty="0"/>
              <a:t>	</a:t>
            </a:r>
            <a:r>
              <a:rPr lang="es-MX" dirty="0" smtClean="0"/>
              <a:t>		pensamiento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Principio deben ser simples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Ser de un contexto conocido: salón de clases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Dibujos o figuras geométricas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Comparativo del antes y el después</a:t>
            </a:r>
            <a:endParaRPr lang="es-MX" dirty="0"/>
          </a:p>
        </p:txBody>
      </p:sp>
      <p:sp>
        <p:nvSpPr>
          <p:cNvPr id="3" name="2 Flecha derecha"/>
          <p:cNvSpPr/>
          <p:nvPr/>
        </p:nvSpPr>
        <p:spPr>
          <a:xfrm>
            <a:off x="4484995" y="1862209"/>
            <a:ext cx="1398836" cy="39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7"/>
            <a:ext cx="3960440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Abrir llave"/>
          <p:cNvSpPr/>
          <p:nvPr/>
        </p:nvSpPr>
        <p:spPr>
          <a:xfrm>
            <a:off x="2483768" y="1484784"/>
            <a:ext cx="648072" cy="13681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7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3437" r="4657" b="8979"/>
          <a:stretch/>
        </p:blipFill>
        <p:spPr bwMode="auto">
          <a:xfrm>
            <a:off x="251520" y="205740"/>
            <a:ext cx="4000501" cy="307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11960" y="188640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Buscando un tesoro, llegar algún lugar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Deben existir la rosa de los vientos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Ir incorporando simbología poco a poco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Pueden identificar rutas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Los niños sean quienes den instrucciones además del docente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Vayan marcando por donde ya pasaron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Algo importante no es la excelencia en el dibujo si no la exactitud de las cosas/lugares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1"/>
            <a:ext cx="5256584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6214" r="4279" b="8786"/>
          <a:stretch/>
        </p:blipFill>
        <p:spPr bwMode="auto">
          <a:xfrm>
            <a:off x="5940152" y="3573016"/>
            <a:ext cx="2571750" cy="207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131</TotalTime>
  <Words>79</Words>
  <Application>Microsoft Office PowerPoint</Application>
  <PresentationFormat>Presentación en pantalla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Civil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</cp:revision>
  <dcterms:created xsi:type="dcterms:W3CDTF">2018-12-04T13:38:49Z</dcterms:created>
  <dcterms:modified xsi:type="dcterms:W3CDTF">2018-12-04T15:50:07Z</dcterms:modified>
</cp:coreProperties>
</file>