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58" r:id="rId3"/>
    <p:sldId id="259" r:id="rId4"/>
    <p:sldId id="260" r:id="rId5"/>
    <p:sldId id="261" r:id="rId6"/>
    <p:sldId id="263" r:id="rId7"/>
    <p:sldId id="262" r:id="rId8"/>
    <p:sldId id="265" r:id="rId9"/>
    <p:sldId id="266" r:id="rId10"/>
    <p:sldId id="268"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AA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79" d="100"/>
          <a:sy n="79" d="100"/>
        </p:scale>
        <p:origin x="126"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96E1C-B0BB-41D6-A75C-00F93F702AC3}"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s-MX"/>
        </a:p>
      </dgm:t>
    </dgm:pt>
    <dgm:pt modelId="{1F9CA4C3-9F92-4283-9921-79FCBDC81C4F}">
      <dgm:prSet phldrT="[Texto]"/>
      <dgm:spPr/>
      <dgm:t>
        <a:bodyPr/>
        <a:lstStyle/>
        <a:p>
          <a:r>
            <a:rPr lang="es-MX" sz="1700" b="0" i="0" dirty="0"/>
            <a:t>COMPONENTES NATURALES</a:t>
          </a:r>
          <a:endParaRPr lang="es-MX" sz="1700" dirty="0"/>
        </a:p>
      </dgm:t>
    </dgm:pt>
    <dgm:pt modelId="{34E39E99-AB6E-4228-910B-9CF8607BE629}" type="parTrans" cxnId="{6B6E7333-DB6A-4359-B94B-13E2B93426AD}">
      <dgm:prSet/>
      <dgm:spPr/>
      <dgm:t>
        <a:bodyPr/>
        <a:lstStyle/>
        <a:p>
          <a:endParaRPr lang="es-MX"/>
        </a:p>
      </dgm:t>
    </dgm:pt>
    <dgm:pt modelId="{F9E7E0A4-0460-449B-8D45-5C536C296FDC}" type="sibTrans" cxnId="{6B6E7333-DB6A-4359-B94B-13E2B93426AD}">
      <dgm:prSet/>
      <dgm:spPr/>
      <dgm:t>
        <a:bodyPr/>
        <a:lstStyle/>
        <a:p>
          <a:endParaRPr lang="es-MX"/>
        </a:p>
      </dgm:t>
    </dgm:pt>
    <dgm:pt modelId="{EA503C05-460B-45FE-BB5A-BAB972EB5C71}">
      <dgm:prSet phldrT="[Texto]" custT="1"/>
      <dgm:spPr/>
      <dgm:t>
        <a:bodyPr/>
        <a:lstStyle/>
        <a:p>
          <a:r>
            <a:rPr lang="es-MX" sz="1600" b="0" i="0" dirty="0"/>
            <a:t>Son todas aquellas características creadas por la naturaleza como los ríos, mares, montañas, lagos, lagunas, etc.</a:t>
          </a:r>
          <a:endParaRPr lang="es-MX" sz="1600" dirty="0"/>
        </a:p>
      </dgm:t>
    </dgm:pt>
    <dgm:pt modelId="{3CC1427B-7A3E-4E34-8807-7EF6E3069AC4}" type="parTrans" cxnId="{F4FA1BE8-E9F2-49EC-B7AB-DB36E2B5D207}">
      <dgm:prSet/>
      <dgm:spPr/>
      <dgm:t>
        <a:bodyPr/>
        <a:lstStyle/>
        <a:p>
          <a:endParaRPr lang="es-MX"/>
        </a:p>
      </dgm:t>
    </dgm:pt>
    <dgm:pt modelId="{615392A8-1002-4799-8EE9-6CD102ACA282}" type="sibTrans" cxnId="{F4FA1BE8-E9F2-49EC-B7AB-DB36E2B5D207}">
      <dgm:prSet/>
      <dgm:spPr/>
      <dgm:t>
        <a:bodyPr/>
        <a:lstStyle/>
        <a:p>
          <a:endParaRPr lang="es-MX"/>
        </a:p>
      </dgm:t>
    </dgm:pt>
    <dgm:pt modelId="{3CC9B40F-E1AF-48F4-9D01-16A5A998DD98}">
      <dgm:prSet phldrT="[Texto]" phldr="1"/>
      <dgm:spPr/>
      <dgm:t>
        <a:bodyPr/>
        <a:lstStyle/>
        <a:p>
          <a:endParaRPr lang="es-MX" sz="1300"/>
        </a:p>
      </dgm:t>
    </dgm:pt>
    <dgm:pt modelId="{76870DA9-5D43-41A5-911D-EE0FC3C1ED1A}" type="parTrans" cxnId="{5CA0C508-1B64-487D-B9AA-2DFB19BC0C7A}">
      <dgm:prSet/>
      <dgm:spPr/>
      <dgm:t>
        <a:bodyPr/>
        <a:lstStyle/>
        <a:p>
          <a:endParaRPr lang="es-MX"/>
        </a:p>
      </dgm:t>
    </dgm:pt>
    <dgm:pt modelId="{8649461B-1EC5-4BB5-A121-AFC3D89B2FF4}" type="sibTrans" cxnId="{5CA0C508-1B64-487D-B9AA-2DFB19BC0C7A}">
      <dgm:prSet/>
      <dgm:spPr/>
      <dgm:t>
        <a:bodyPr/>
        <a:lstStyle/>
        <a:p>
          <a:endParaRPr lang="es-MX"/>
        </a:p>
      </dgm:t>
    </dgm:pt>
    <dgm:pt modelId="{1AEF94AC-FE11-4BAA-8CAF-F1789996DAF3}">
      <dgm:prSet phldrT="[Texto]"/>
      <dgm:spPr/>
      <dgm:t>
        <a:bodyPr/>
        <a:lstStyle/>
        <a:p>
          <a:r>
            <a:rPr lang="es-MX" sz="1700" b="0" i="0" dirty="0"/>
            <a:t>COMPONENTES SOCIALES </a:t>
          </a:r>
          <a:endParaRPr lang="es-MX" sz="1700" dirty="0"/>
        </a:p>
      </dgm:t>
    </dgm:pt>
    <dgm:pt modelId="{536148C6-E768-448B-AA1C-D0BF65DA374A}" type="parTrans" cxnId="{410A4FAB-74D6-468A-8B07-40F88A6FB61F}">
      <dgm:prSet/>
      <dgm:spPr/>
      <dgm:t>
        <a:bodyPr/>
        <a:lstStyle/>
        <a:p>
          <a:endParaRPr lang="es-MX"/>
        </a:p>
      </dgm:t>
    </dgm:pt>
    <dgm:pt modelId="{6777EABB-2B82-45B4-B03B-13243D96B316}" type="sibTrans" cxnId="{410A4FAB-74D6-468A-8B07-40F88A6FB61F}">
      <dgm:prSet/>
      <dgm:spPr/>
      <dgm:t>
        <a:bodyPr/>
        <a:lstStyle/>
        <a:p>
          <a:endParaRPr lang="es-MX"/>
        </a:p>
      </dgm:t>
    </dgm:pt>
    <dgm:pt modelId="{050D11CB-6DB3-49BE-AB84-BC29EC74717B}">
      <dgm:prSet phldrT="[Texto]" custT="1"/>
      <dgm:spPr/>
      <dgm:t>
        <a:bodyPr/>
        <a:lstStyle/>
        <a:p>
          <a:r>
            <a:rPr lang="es-MX" sz="1600" b="0" i="0" dirty="0"/>
            <a:t>son las actividades humanas inmersas en la creación de la sociedad como las actividades religiosas, las fronteras entre países, etc.</a:t>
          </a:r>
          <a:endParaRPr lang="es-MX" sz="1600" dirty="0"/>
        </a:p>
      </dgm:t>
    </dgm:pt>
    <dgm:pt modelId="{E65FB4FB-55C4-48F2-934F-5A95CFFF6B95}" type="parTrans" cxnId="{F993FCF0-B654-4905-8024-F71A00AD3945}">
      <dgm:prSet/>
      <dgm:spPr/>
      <dgm:t>
        <a:bodyPr/>
        <a:lstStyle/>
        <a:p>
          <a:endParaRPr lang="es-MX"/>
        </a:p>
      </dgm:t>
    </dgm:pt>
    <dgm:pt modelId="{06F0305A-3BDC-4323-A694-1E2CA797310B}" type="sibTrans" cxnId="{F993FCF0-B654-4905-8024-F71A00AD3945}">
      <dgm:prSet/>
      <dgm:spPr/>
      <dgm:t>
        <a:bodyPr/>
        <a:lstStyle/>
        <a:p>
          <a:endParaRPr lang="es-MX"/>
        </a:p>
      </dgm:t>
    </dgm:pt>
    <dgm:pt modelId="{1534CFC7-C262-4AB1-9C6F-025C7C008828}">
      <dgm:prSet phldrT="[Texto]" phldr="1"/>
      <dgm:spPr/>
      <dgm:t>
        <a:bodyPr/>
        <a:lstStyle/>
        <a:p>
          <a:endParaRPr lang="es-MX" sz="1300"/>
        </a:p>
      </dgm:t>
    </dgm:pt>
    <dgm:pt modelId="{53085B0A-78B5-4E4F-BAA8-AE303F76944A}" type="parTrans" cxnId="{CAC7DA66-F76E-4866-A34F-04C81A89983A}">
      <dgm:prSet/>
      <dgm:spPr/>
      <dgm:t>
        <a:bodyPr/>
        <a:lstStyle/>
        <a:p>
          <a:endParaRPr lang="es-MX"/>
        </a:p>
      </dgm:t>
    </dgm:pt>
    <dgm:pt modelId="{A24D4883-378E-4A39-A1AE-FD74B0D81DA8}" type="sibTrans" cxnId="{CAC7DA66-F76E-4866-A34F-04C81A89983A}">
      <dgm:prSet/>
      <dgm:spPr/>
      <dgm:t>
        <a:bodyPr/>
        <a:lstStyle/>
        <a:p>
          <a:endParaRPr lang="es-MX"/>
        </a:p>
      </dgm:t>
    </dgm:pt>
    <dgm:pt modelId="{BB0CEEF5-2845-4A32-9937-9F14315B14FF}">
      <dgm:prSet phldrT="[Texto]"/>
      <dgm:spPr/>
      <dgm:t>
        <a:bodyPr/>
        <a:lstStyle/>
        <a:p>
          <a:r>
            <a:rPr lang="es-MX" sz="1700" b="0" i="0" dirty="0"/>
            <a:t>COMPONENTES ECONÓMICOS</a:t>
          </a:r>
          <a:endParaRPr lang="es-MX" sz="1700" dirty="0"/>
        </a:p>
      </dgm:t>
    </dgm:pt>
    <dgm:pt modelId="{0B18CEA7-FFEF-4C00-A20E-311A150B5B65}" type="parTrans" cxnId="{732DF726-CF28-43A5-A3B0-F77CA3BCD90E}">
      <dgm:prSet/>
      <dgm:spPr/>
      <dgm:t>
        <a:bodyPr/>
        <a:lstStyle/>
        <a:p>
          <a:endParaRPr lang="es-MX"/>
        </a:p>
      </dgm:t>
    </dgm:pt>
    <dgm:pt modelId="{AB784C1E-42D0-4BAE-A517-21926413CFF9}" type="sibTrans" cxnId="{732DF726-CF28-43A5-A3B0-F77CA3BCD90E}">
      <dgm:prSet/>
      <dgm:spPr/>
      <dgm:t>
        <a:bodyPr/>
        <a:lstStyle/>
        <a:p>
          <a:endParaRPr lang="es-MX"/>
        </a:p>
      </dgm:t>
    </dgm:pt>
    <dgm:pt modelId="{4D885C3C-617F-4515-A964-E9D723D75617}">
      <dgm:prSet phldrT="[Texto]" custT="1"/>
      <dgm:spPr/>
      <dgm:t>
        <a:bodyPr/>
        <a:lstStyle/>
        <a:p>
          <a:r>
            <a:rPr lang="es-MX" sz="1600" b="0" i="0" dirty="0"/>
            <a:t>la actividad económica es el resultado de la interacción entre los componentes naturales y sociales.</a:t>
          </a:r>
          <a:endParaRPr lang="es-MX" sz="1600" dirty="0"/>
        </a:p>
      </dgm:t>
    </dgm:pt>
    <dgm:pt modelId="{1DAAC2B2-15B0-4F98-8B32-B47B7F12E73A}" type="parTrans" cxnId="{2C62C305-B39C-4226-83F3-F5DF66EE1490}">
      <dgm:prSet/>
      <dgm:spPr/>
      <dgm:t>
        <a:bodyPr/>
        <a:lstStyle/>
        <a:p>
          <a:endParaRPr lang="es-MX"/>
        </a:p>
      </dgm:t>
    </dgm:pt>
    <dgm:pt modelId="{B2258400-2614-4EEF-9397-AC3C78C211C9}" type="sibTrans" cxnId="{2C62C305-B39C-4226-83F3-F5DF66EE1490}">
      <dgm:prSet/>
      <dgm:spPr/>
      <dgm:t>
        <a:bodyPr/>
        <a:lstStyle/>
        <a:p>
          <a:endParaRPr lang="es-MX"/>
        </a:p>
      </dgm:t>
    </dgm:pt>
    <dgm:pt modelId="{12691E5A-489B-4919-B49B-5DAA917A9D80}">
      <dgm:prSet phldrT="[Texto]"/>
      <dgm:spPr/>
      <dgm:t>
        <a:bodyPr/>
        <a:lstStyle/>
        <a:p>
          <a:r>
            <a:rPr lang="es-MX" sz="1300" b="0" i="0" dirty="0"/>
            <a:t>COMPONENTES POLÍTICOS</a:t>
          </a:r>
          <a:endParaRPr lang="es-MX" sz="1300" dirty="0"/>
        </a:p>
      </dgm:t>
    </dgm:pt>
    <dgm:pt modelId="{471268A5-CD2A-4779-9498-C5372BC1C798}" type="parTrans" cxnId="{20CCF0D8-8B60-4A9C-9B1E-B9E5EB76E2D4}">
      <dgm:prSet/>
      <dgm:spPr/>
      <dgm:t>
        <a:bodyPr/>
        <a:lstStyle/>
        <a:p>
          <a:endParaRPr lang="es-MX"/>
        </a:p>
      </dgm:t>
    </dgm:pt>
    <dgm:pt modelId="{47B3675F-106D-499C-BC09-EBCF03F6DA07}" type="sibTrans" cxnId="{20CCF0D8-8B60-4A9C-9B1E-B9E5EB76E2D4}">
      <dgm:prSet/>
      <dgm:spPr/>
      <dgm:t>
        <a:bodyPr/>
        <a:lstStyle/>
        <a:p>
          <a:endParaRPr lang="es-MX"/>
        </a:p>
      </dgm:t>
    </dgm:pt>
    <dgm:pt modelId="{17CC4542-B930-4234-9192-A0FDAC925F96}">
      <dgm:prSet phldrT="[Texto]" custT="1"/>
      <dgm:spPr/>
      <dgm:t>
        <a:bodyPr/>
        <a:lstStyle/>
        <a:p>
          <a:r>
            <a:rPr lang="es-MX" sz="1200" b="0" i="0" dirty="0"/>
            <a:t>son los componentes que marcan las divisiones no naturales entre los territorios. Por ejemplo las fronteras, jurisdicciones, políticas gubernamentales, acuerdos nacionales. Cada municipio tiene gobernantes que adoptan medidas diferentes, aunque todo el territorio mexicano está regido por la constitución. Los países vecinos tienen sus diferentes políticas y acuerdos.</a:t>
          </a:r>
          <a:endParaRPr lang="es-MX" sz="1200" dirty="0"/>
        </a:p>
      </dgm:t>
    </dgm:pt>
    <dgm:pt modelId="{ABE4AD22-06AD-4DAD-8517-C8690A5F52E7}" type="parTrans" cxnId="{DBEAD3EE-612C-41C3-9101-E5846E5851E1}">
      <dgm:prSet/>
      <dgm:spPr/>
      <dgm:t>
        <a:bodyPr/>
        <a:lstStyle/>
        <a:p>
          <a:endParaRPr lang="es-MX"/>
        </a:p>
      </dgm:t>
    </dgm:pt>
    <dgm:pt modelId="{05C55099-9FF9-4573-9F58-DF1DAC17EB06}" type="sibTrans" cxnId="{DBEAD3EE-612C-41C3-9101-E5846E5851E1}">
      <dgm:prSet/>
      <dgm:spPr/>
      <dgm:t>
        <a:bodyPr/>
        <a:lstStyle/>
        <a:p>
          <a:endParaRPr lang="es-MX"/>
        </a:p>
      </dgm:t>
    </dgm:pt>
    <dgm:pt modelId="{6A0B739C-0C0D-4D24-A986-1D270D1C137A}">
      <dgm:prSet phldrT="[Texto]" phldr="1"/>
      <dgm:spPr/>
      <dgm:t>
        <a:bodyPr/>
        <a:lstStyle/>
        <a:p>
          <a:endParaRPr lang="es-MX" sz="1000" dirty="0"/>
        </a:p>
      </dgm:t>
    </dgm:pt>
    <dgm:pt modelId="{743B0D8D-C544-4B81-8F4E-B1C5DFD9E2FC}" type="parTrans" cxnId="{516D8443-A8F1-46C3-BF8C-03DD26780280}">
      <dgm:prSet/>
      <dgm:spPr/>
      <dgm:t>
        <a:bodyPr/>
        <a:lstStyle/>
        <a:p>
          <a:endParaRPr lang="es-MX"/>
        </a:p>
      </dgm:t>
    </dgm:pt>
    <dgm:pt modelId="{6D40CE63-BF5D-44B6-887E-16E74AB95618}" type="sibTrans" cxnId="{516D8443-A8F1-46C3-BF8C-03DD26780280}">
      <dgm:prSet/>
      <dgm:spPr/>
      <dgm:t>
        <a:bodyPr/>
        <a:lstStyle/>
        <a:p>
          <a:endParaRPr lang="es-MX"/>
        </a:p>
      </dgm:t>
    </dgm:pt>
    <dgm:pt modelId="{DD0D59C2-C13B-408D-80DE-B5944C891967}">
      <dgm:prSet phldrT="[Texto]"/>
      <dgm:spPr/>
      <dgm:t>
        <a:bodyPr/>
        <a:lstStyle/>
        <a:p>
          <a:r>
            <a:rPr lang="es-MX" sz="1600" b="0" i="0" dirty="0"/>
            <a:t>COMPONENTES CULTURALES</a:t>
          </a:r>
          <a:endParaRPr lang="es-MX" sz="1600" dirty="0"/>
        </a:p>
      </dgm:t>
    </dgm:pt>
    <dgm:pt modelId="{A08BEC6D-B5D7-418A-B95C-4AED49F70D63}" type="parTrans" cxnId="{57F21677-681A-4126-82FE-1E940E176CFC}">
      <dgm:prSet/>
      <dgm:spPr/>
      <dgm:t>
        <a:bodyPr/>
        <a:lstStyle/>
        <a:p>
          <a:endParaRPr lang="es-MX"/>
        </a:p>
      </dgm:t>
    </dgm:pt>
    <dgm:pt modelId="{1466FD66-0D3B-48ED-B9F8-BDA6F4C5B79E}" type="sibTrans" cxnId="{57F21677-681A-4126-82FE-1E940E176CFC}">
      <dgm:prSet/>
      <dgm:spPr/>
      <dgm:t>
        <a:bodyPr/>
        <a:lstStyle/>
        <a:p>
          <a:endParaRPr lang="es-MX"/>
        </a:p>
      </dgm:t>
    </dgm:pt>
    <dgm:pt modelId="{C39AC409-04F6-406A-9A78-40CA25440C82}">
      <dgm:prSet phldrT="[Texto]" custT="1"/>
      <dgm:spPr/>
      <dgm:t>
        <a:bodyPr/>
        <a:lstStyle/>
        <a:p>
          <a:pPr>
            <a:buFont typeface="+mj-lt"/>
            <a:buAutoNum type="arabicPeriod"/>
          </a:pPr>
          <a:r>
            <a:rPr lang="es-MX" sz="1400" b="0" i="0" dirty="0"/>
            <a:t>son las tradiciones y la forma de vida que tiene cada comunidad. Aunque todos vivamos en México, las tradiciones de cada estado, incluso de cada ciudad son diferentes. Estos componentes hacen única a cada localidad.</a:t>
          </a:r>
          <a:endParaRPr lang="es-MX" sz="1400" dirty="0"/>
        </a:p>
      </dgm:t>
    </dgm:pt>
    <dgm:pt modelId="{5E3843B6-608F-4D42-AB04-2937916109E4}" type="parTrans" cxnId="{2FA51082-FE02-4EEE-BB44-263812F2C354}">
      <dgm:prSet/>
      <dgm:spPr/>
      <dgm:t>
        <a:bodyPr/>
        <a:lstStyle/>
        <a:p>
          <a:endParaRPr lang="es-MX"/>
        </a:p>
      </dgm:t>
    </dgm:pt>
    <dgm:pt modelId="{9BBA0878-FC63-48DB-B9F1-6459455FB0DA}" type="sibTrans" cxnId="{2FA51082-FE02-4EEE-BB44-263812F2C354}">
      <dgm:prSet/>
      <dgm:spPr/>
      <dgm:t>
        <a:bodyPr/>
        <a:lstStyle/>
        <a:p>
          <a:endParaRPr lang="es-MX"/>
        </a:p>
      </dgm:t>
    </dgm:pt>
    <dgm:pt modelId="{B55C08BB-8521-4D81-969B-2BB546EEFA1A}">
      <dgm:prSet/>
      <dgm:spPr/>
      <dgm:t>
        <a:bodyPr/>
        <a:lstStyle/>
        <a:p>
          <a:endParaRPr lang="es-MX" sz="1200" b="0" i="0" dirty="0"/>
        </a:p>
      </dgm:t>
    </dgm:pt>
    <dgm:pt modelId="{ADB7BFD2-42B3-4106-A631-5D57ADA1688B}" type="parTrans" cxnId="{C4C419AB-FAD6-4F85-AFD0-451E27D42D02}">
      <dgm:prSet/>
      <dgm:spPr/>
      <dgm:t>
        <a:bodyPr/>
        <a:lstStyle/>
        <a:p>
          <a:endParaRPr lang="es-MX"/>
        </a:p>
      </dgm:t>
    </dgm:pt>
    <dgm:pt modelId="{A342914E-4EF3-4848-B7BD-D661DAB2901E}" type="sibTrans" cxnId="{C4C419AB-FAD6-4F85-AFD0-451E27D42D02}">
      <dgm:prSet/>
      <dgm:spPr/>
      <dgm:t>
        <a:bodyPr/>
        <a:lstStyle/>
        <a:p>
          <a:endParaRPr lang="es-MX"/>
        </a:p>
      </dgm:t>
    </dgm:pt>
    <dgm:pt modelId="{D6C9C8A5-413D-4324-8EF4-43C61F1D4FCF}" type="pres">
      <dgm:prSet presAssocID="{1F596E1C-B0BB-41D6-A75C-00F93F702AC3}" presName="Name0" presStyleCnt="0">
        <dgm:presLayoutVars>
          <dgm:dir/>
          <dgm:resizeHandles val="exact"/>
        </dgm:presLayoutVars>
      </dgm:prSet>
      <dgm:spPr/>
    </dgm:pt>
    <dgm:pt modelId="{5C225DF8-BB20-4488-ACF1-BBD32385DF88}" type="pres">
      <dgm:prSet presAssocID="{1F9CA4C3-9F92-4283-9921-79FCBDC81C4F}" presName="node" presStyleLbl="node1" presStyleIdx="0" presStyleCnt="5">
        <dgm:presLayoutVars>
          <dgm:bulletEnabled val="1"/>
        </dgm:presLayoutVars>
      </dgm:prSet>
      <dgm:spPr/>
    </dgm:pt>
    <dgm:pt modelId="{F6807428-A11C-4C4D-92E4-E5F998AD2868}" type="pres">
      <dgm:prSet presAssocID="{F9E7E0A4-0460-449B-8D45-5C536C296FDC}" presName="sibTrans" presStyleCnt="0"/>
      <dgm:spPr/>
    </dgm:pt>
    <dgm:pt modelId="{53055B81-ADAB-4DF9-948F-4F53FCA469AA}" type="pres">
      <dgm:prSet presAssocID="{1AEF94AC-FE11-4BAA-8CAF-F1789996DAF3}" presName="node" presStyleLbl="node1" presStyleIdx="1" presStyleCnt="5" custLinFactNeighborX="-88015" custLinFactNeighborY="0">
        <dgm:presLayoutVars>
          <dgm:bulletEnabled val="1"/>
        </dgm:presLayoutVars>
      </dgm:prSet>
      <dgm:spPr/>
    </dgm:pt>
    <dgm:pt modelId="{B079E73C-9B0F-4881-B85D-785B609612CB}" type="pres">
      <dgm:prSet presAssocID="{6777EABB-2B82-45B4-B03B-13243D96B316}" presName="sibTrans" presStyleCnt="0"/>
      <dgm:spPr/>
    </dgm:pt>
    <dgm:pt modelId="{737FC553-CE9F-4CD3-B67E-D7C5C66E9FC7}" type="pres">
      <dgm:prSet presAssocID="{BB0CEEF5-2845-4A32-9937-9F14315B14FF}" presName="node" presStyleLbl="node1" presStyleIdx="2" presStyleCnt="5" custLinFactNeighborX="-74475" custLinFactNeighborY="0">
        <dgm:presLayoutVars>
          <dgm:bulletEnabled val="1"/>
        </dgm:presLayoutVars>
      </dgm:prSet>
      <dgm:spPr/>
    </dgm:pt>
    <dgm:pt modelId="{A5805D30-BDEF-4A58-B234-442A1EDFECE3}" type="pres">
      <dgm:prSet presAssocID="{AB784C1E-42D0-4BAE-A517-21926413CFF9}" presName="sibTrans" presStyleCnt="0"/>
      <dgm:spPr/>
    </dgm:pt>
    <dgm:pt modelId="{F8100714-EA54-4418-B35B-D6B7AB057A0E}" type="pres">
      <dgm:prSet presAssocID="{12691E5A-489B-4919-B49B-5DAA917A9D80}" presName="node" presStyleLbl="node1" presStyleIdx="3" presStyleCnt="5" custScaleX="117170">
        <dgm:presLayoutVars>
          <dgm:bulletEnabled val="1"/>
        </dgm:presLayoutVars>
      </dgm:prSet>
      <dgm:spPr/>
    </dgm:pt>
    <dgm:pt modelId="{E0872C2F-097D-4A04-9C38-142DF18FE857}" type="pres">
      <dgm:prSet presAssocID="{47B3675F-106D-499C-BC09-EBCF03F6DA07}" presName="sibTrans" presStyleCnt="0"/>
      <dgm:spPr/>
    </dgm:pt>
    <dgm:pt modelId="{199B1EFE-1985-4126-B37E-C145F9411752}" type="pres">
      <dgm:prSet presAssocID="{DD0D59C2-C13B-408D-80DE-B5944C891967}" presName="node" presStyleLbl="node1" presStyleIdx="4" presStyleCnt="5">
        <dgm:presLayoutVars>
          <dgm:bulletEnabled val="1"/>
        </dgm:presLayoutVars>
      </dgm:prSet>
      <dgm:spPr/>
    </dgm:pt>
  </dgm:ptLst>
  <dgm:cxnLst>
    <dgm:cxn modelId="{2C62C305-B39C-4226-83F3-F5DF66EE1490}" srcId="{BB0CEEF5-2845-4A32-9937-9F14315B14FF}" destId="{4D885C3C-617F-4515-A964-E9D723D75617}" srcOrd="0" destOrd="0" parTransId="{1DAAC2B2-15B0-4F98-8B32-B47B7F12E73A}" sibTransId="{B2258400-2614-4EEF-9397-AC3C78C211C9}"/>
    <dgm:cxn modelId="{5CA0C508-1B64-487D-B9AA-2DFB19BC0C7A}" srcId="{1F9CA4C3-9F92-4283-9921-79FCBDC81C4F}" destId="{3CC9B40F-E1AF-48F4-9D01-16A5A998DD98}" srcOrd="1" destOrd="0" parTransId="{76870DA9-5D43-41A5-911D-EE0FC3C1ED1A}" sibTransId="{8649461B-1EC5-4BB5-A121-AFC3D89B2FF4}"/>
    <dgm:cxn modelId="{E9CA5326-3259-43DF-A307-9A38693F557B}" type="presOf" srcId="{17CC4542-B930-4234-9192-A0FDAC925F96}" destId="{F8100714-EA54-4418-B35B-D6B7AB057A0E}" srcOrd="0" destOrd="1" presId="urn:microsoft.com/office/officeart/2005/8/layout/hList6"/>
    <dgm:cxn modelId="{732DF726-CF28-43A5-A3B0-F77CA3BCD90E}" srcId="{1F596E1C-B0BB-41D6-A75C-00F93F702AC3}" destId="{BB0CEEF5-2845-4A32-9937-9F14315B14FF}" srcOrd="2" destOrd="0" parTransId="{0B18CEA7-FFEF-4C00-A20E-311A150B5B65}" sibTransId="{AB784C1E-42D0-4BAE-A517-21926413CFF9}"/>
    <dgm:cxn modelId="{9D976127-8921-4673-8267-CAC90CC95710}" type="presOf" srcId="{050D11CB-6DB3-49BE-AB84-BC29EC74717B}" destId="{53055B81-ADAB-4DF9-948F-4F53FCA469AA}" srcOrd="0" destOrd="1" presId="urn:microsoft.com/office/officeart/2005/8/layout/hList6"/>
    <dgm:cxn modelId="{6B6E7333-DB6A-4359-B94B-13E2B93426AD}" srcId="{1F596E1C-B0BB-41D6-A75C-00F93F702AC3}" destId="{1F9CA4C3-9F92-4283-9921-79FCBDC81C4F}" srcOrd="0" destOrd="0" parTransId="{34E39E99-AB6E-4228-910B-9CF8607BE629}" sibTransId="{F9E7E0A4-0460-449B-8D45-5C536C296FDC}"/>
    <dgm:cxn modelId="{5C599942-A6AB-4733-9A99-C874F412A456}" type="presOf" srcId="{BB0CEEF5-2845-4A32-9937-9F14315B14FF}" destId="{737FC553-CE9F-4CD3-B67E-D7C5C66E9FC7}" srcOrd="0" destOrd="0" presId="urn:microsoft.com/office/officeart/2005/8/layout/hList6"/>
    <dgm:cxn modelId="{ECFDFA62-048F-46AB-8306-0014A1834C0D}" type="presOf" srcId="{DD0D59C2-C13B-408D-80DE-B5944C891967}" destId="{199B1EFE-1985-4126-B37E-C145F9411752}" srcOrd="0" destOrd="0" presId="urn:microsoft.com/office/officeart/2005/8/layout/hList6"/>
    <dgm:cxn modelId="{516D8443-A8F1-46C3-BF8C-03DD26780280}" srcId="{12691E5A-489B-4919-B49B-5DAA917A9D80}" destId="{6A0B739C-0C0D-4D24-A986-1D270D1C137A}" srcOrd="1" destOrd="0" parTransId="{743B0D8D-C544-4B81-8F4E-B1C5DFD9E2FC}" sibTransId="{6D40CE63-BF5D-44B6-887E-16E74AB95618}"/>
    <dgm:cxn modelId="{CAC7DA66-F76E-4866-A34F-04C81A89983A}" srcId="{1AEF94AC-FE11-4BAA-8CAF-F1789996DAF3}" destId="{1534CFC7-C262-4AB1-9C6F-025C7C008828}" srcOrd="1" destOrd="0" parTransId="{53085B0A-78B5-4E4F-BAA8-AE303F76944A}" sibTransId="{A24D4883-378E-4A39-A1AE-FD74B0D81DA8}"/>
    <dgm:cxn modelId="{90705F6D-A1A5-4C03-AB4E-12DE0ACAE716}" type="presOf" srcId="{1F596E1C-B0BB-41D6-A75C-00F93F702AC3}" destId="{D6C9C8A5-413D-4324-8EF4-43C61F1D4FCF}" srcOrd="0" destOrd="0" presId="urn:microsoft.com/office/officeart/2005/8/layout/hList6"/>
    <dgm:cxn modelId="{4A82E76F-B74F-445C-A717-3A648946CC13}" type="presOf" srcId="{B55C08BB-8521-4D81-969B-2BB546EEFA1A}" destId="{199B1EFE-1985-4126-B37E-C145F9411752}" srcOrd="0" destOrd="2" presId="urn:microsoft.com/office/officeart/2005/8/layout/hList6"/>
    <dgm:cxn modelId="{C6E9F471-5634-4F75-A992-B013EC5CD28F}" type="presOf" srcId="{12691E5A-489B-4919-B49B-5DAA917A9D80}" destId="{F8100714-EA54-4418-B35B-D6B7AB057A0E}" srcOrd="0" destOrd="0" presId="urn:microsoft.com/office/officeart/2005/8/layout/hList6"/>
    <dgm:cxn modelId="{57F21677-681A-4126-82FE-1E940E176CFC}" srcId="{1F596E1C-B0BB-41D6-A75C-00F93F702AC3}" destId="{DD0D59C2-C13B-408D-80DE-B5944C891967}" srcOrd="4" destOrd="0" parTransId="{A08BEC6D-B5D7-418A-B95C-4AED49F70D63}" sibTransId="{1466FD66-0D3B-48ED-B9F8-BDA6F4C5B79E}"/>
    <dgm:cxn modelId="{38E9777F-9DAC-4064-B4D7-CB3D68DA0DB1}" type="presOf" srcId="{3CC9B40F-E1AF-48F4-9D01-16A5A998DD98}" destId="{5C225DF8-BB20-4488-ACF1-BBD32385DF88}" srcOrd="0" destOrd="2" presId="urn:microsoft.com/office/officeart/2005/8/layout/hList6"/>
    <dgm:cxn modelId="{2FA51082-FE02-4EEE-BB44-263812F2C354}" srcId="{DD0D59C2-C13B-408D-80DE-B5944C891967}" destId="{C39AC409-04F6-406A-9A78-40CA25440C82}" srcOrd="0" destOrd="0" parTransId="{5E3843B6-608F-4D42-AB04-2937916109E4}" sibTransId="{9BBA0878-FC63-48DB-B9F1-6459455FB0DA}"/>
    <dgm:cxn modelId="{628CBE88-CB68-42C8-89F5-DB152152CD49}" type="presOf" srcId="{EA503C05-460B-45FE-BB5A-BAB972EB5C71}" destId="{5C225DF8-BB20-4488-ACF1-BBD32385DF88}" srcOrd="0" destOrd="1" presId="urn:microsoft.com/office/officeart/2005/8/layout/hList6"/>
    <dgm:cxn modelId="{0D2D6498-9747-4669-BA11-29C9E73ED626}" type="presOf" srcId="{1AEF94AC-FE11-4BAA-8CAF-F1789996DAF3}" destId="{53055B81-ADAB-4DF9-948F-4F53FCA469AA}" srcOrd="0" destOrd="0" presId="urn:microsoft.com/office/officeart/2005/8/layout/hList6"/>
    <dgm:cxn modelId="{C4C419AB-FAD6-4F85-AFD0-451E27D42D02}" srcId="{DD0D59C2-C13B-408D-80DE-B5944C891967}" destId="{B55C08BB-8521-4D81-969B-2BB546EEFA1A}" srcOrd="1" destOrd="0" parTransId="{ADB7BFD2-42B3-4106-A631-5D57ADA1688B}" sibTransId="{A342914E-4EF3-4848-B7BD-D661DAB2901E}"/>
    <dgm:cxn modelId="{410A4FAB-74D6-468A-8B07-40F88A6FB61F}" srcId="{1F596E1C-B0BB-41D6-A75C-00F93F702AC3}" destId="{1AEF94AC-FE11-4BAA-8CAF-F1789996DAF3}" srcOrd="1" destOrd="0" parTransId="{536148C6-E768-448B-AA1C-D0BF65DA374A}" sibTransId="{6777EABB-2B82-45B4-B03B-13243D96B316}"/>
    <dgm:cxn modelId="{540AB4B6-DBB7-49C5-A13C-5696F7044F0B}" type="presOf" srcId="{C39AC409-04F6-406A-9A78-40CA25440C82}" destId="{199B1EFE-1985-4126-B37E-C145F9411752}" srcOrd="0" destOrd="1" presId="urn:microsoft.com/office/officeart/2005/8/layout/hList6"/>
    <dgm:cxn modelId="{AE70B6D2-B029-4A48-9B14-7674CA6A128A}" type="presOf" srcId="{1534CFC7-C262-4AB1-9C6F-025C7C008828}" destId="{53055B81-ADAB-4DF9-948F-4F53FCA469AA}" srcOrd="0" destOrd="2" presId="urn:microsoft.com/office/officeart/2005/8/layout/hList6"/>
    <dgm:cxn modelId="{20CCF0D8-8B60-4A9C-9B1E-B9E5EB76E2D4}" srcId="{1F596E1C-B0BB-41D6-A75C-00F93F702AC3}" destId="{12691E5A-489B-4919-B49B-5DAA917A9D80}" srcOrd="3" destOrd="0" parTransId="{471268A5-CD2A-4779-9498-C5372BC1C798}" sibTransId="{47B3675F-106D-499C-BC09-EBCF03F6DA07}"/>
    <dgm:cxn modelId="{6BE5BDE3-C4E7-4E3B-AF95-92B53B907A9C}" type="presOf" srcId="{6A0B739C-0C0D-4D24-A986-1D270D1C137A}" destId="{F8100714-EA54-4418-B35B-D6B7AB057A0E}" srcOrd="0" destOrd="2" presId="urn:microsoft.com/office/officeart/2005/8/layout/hList6"/>
    <dgm:cxn modelId="{F4FA1BE8-E9F2-49EC-B7AB-DB36E2B5D207}" srcId="{1F9CA4C3-9F92-4283-9921-79FCBDC81C4F}" destId="{EA503C05-460B-45FE-BB5A-BAB972EB5C71}" srcOrd="0" destOrd="0" parTransId="{3CC1427B-7A3E-4E34-8807-7EF6E3069AC4}" sibTransId="{615392A8-1002-4799-8EE9-6CD102ACA282}"/>
    <dgm:cxn modelId="{5ECBC2EE-9928-4C49-9FFC-BF97F21205C0}" type="presOf" srcId="{4D885C3C-617F-4515-A964-E9D723D75617}" destId="{737FC553-CE9F-4CD3-B67E-D7C5C66E9FC7}" srcOrd="0" destOrd="1" presId="urn:microsoft.com/office/officeart/2005/8/layout/hList6"/>
    <dgm:cxn modelId="{DBEAD3EE-612C-41C3-9101-E5846E5851E1}" srcId="{12691E5A-489B-4919-B49B-5DAA917A9D80}" destId="{17CC4542-B930-4234-9192-A0FDAC925F96}" srcOrd="0" destOrd="0" parTransId="{ABE4AD22-06AD-4DAD-8517-C8690A5F52E7}" sibTransId="{05C55099-9FF9-4573-9F58-DF1DAC17EB06}"/>
    <dgm:cxn modelId="{660C57EF-1D44-4EEF-9108-4646EA19F620}" type="presOf" srcId="{1F9CA4C3-9F92-4283-9921-79FCBDC81C4F}" destId="{5C225DF8-BB20-4488-ACF1-BBD32385DF88}" srcOrd="0" destOrd="0" presId="urn:microsoft.com/office/officeart/2005/8/layout/hList6"/>
    <dgm:cxn modelId="{F993FCF0-B654-4905-8024-F71A00AD3945}" srcId="{1AEF94AC-FE11-4BAA-8CAF-F1789996DAF3}" destId="{050D11CB-6DB3-49BE-AB84-BC29EC74717B}" srcOrd="0" destOrd="0" parTransId="{E65FB4FB-55C4-48F2-934F-5A95CFFF6B95}" sibTransId="{06F0305A-3BDC-4323-A694-1E2CA797310B}"/>
    <dgm:cxn modelId="{7357A3EE-243E-41FA-8FD4-7E57499B5ED1}" type="presParOf" srcId="{D6C9C8A5-413D-4324-8EF4-43C61F1D4FCF}" destId="{5C225DF8-BB20-4488-ACF1-BBD32385DF88}" srcOrd="0" destOrd="0" presId="urn:microsoft.com/office/officeart/2005/8/layout/hList6"/>
    <dgm:cxn modelId="{E99AF5E2-5360-4FB5-BBD6-2501745030B6}" type="presParOf" srcId="{D6C9C8A5-413D-4324-8EF4-43C61F1D4FCF}" destId="{F6807428-A11C-4C4D-92E4-E5F998AD2868}" srcOrd="1" destOrd="0" presId="urn:microsoft.com/office/officeart/2005/8/layout/hList6"/>
    <dgm:cxn modelId="{FEE3A027-FEED-4A97-906B-7E38AAE9689B}" type="presParOf" srcId="{D6C9C8A5-413D-4324-8EF4-43C61F1D4FCF}" destId="{53055B81-ADAB-4DF9-948F-4F53FCA469AA}" srcOrd="2" destOrd="0" presId="urn:microsoft.com/office/officeart/2005/8/layout/hList6"/>
    <dgm:cxn modelId="{3B8821BE-3111-4D4E-9DAF-43A0F2C76362}" type="presParOf" srcId="{D6C9C8A5-413D-4324-8EF4-43C61F1D4FCF}" destId="{B079E73C-9B0F-4881-B85D-785B609612CB}" srcOrd="3" destOrd="0" presId="urn:microsoft.com/office/officeart/2005/8/layout/hList6"/>
    <dgm:cxn modelId="{AE97E3E3-5F6A-4C40-8CCB-6702ABC25E09}" type="presParOf" srcId="{D6C9C8A5-413D-4324-8EF4-43C61F1D4FCF}" destId="{737FC553-CE9F-4CD3-B67E-D7C5C66E9FC7}" srcOrd="4" destOrd="0" presId="urn:microsoft.com/office/officeart/2005/8/layout/hList6"/>
    <dgm:cxn modelId="{F70ACAAC-02FD-43DA-A386-78B092D98A7A}" type="presParOf" srcId="{D6C9C8A5-413D-4324-8EF4-43C61F1D4FCF}" destId="{A5805D30-BDEF-4A58-B234-442A1EDFECE3}" srcOrd="5" destOrd="0" presId="urn:microsoft.com/office/officeart/2005/8/layout/hList6"/>
    <dgm:cxn modelId="{FBAB2828-7260-4103-8B8A-9B6903E8CABC}" type="presParOf" srcId="{D6C9C8A5-413D-4324-8EF4-43C61F1D4FCF}" destId="{F8100714-EA54-4418-B35B-D6B7AB057A0E}" srcOrd="6" destOrd="0" presId="urn:microsoft.com/office/officeart/2005/8/layout/hList6"/>
    <dgm:cxn modelId="{CAA2B7B5-CD8F-43C6-AA7D-3EC3F2F84C28}" type="presParOf" srcId="{D6C9C8A5-413D-4324-8EF4-43C61F1D4FCF}" destId="{E0872C2F-097D-4A04-9C38-142DF18FE857}" srcOrd="7" destOrd="0" presId="urn:microsoft.com/office/officeart/2005/8/layout/hList6"/>
    <dgm:cxn modelId="{14E18FDE-0F67-43CB-A524-35870F984E2B}" type="presParOf" srcId="{D6C9C8A5-413D-4324-8EF4-43C61F1D4FCF}" destId="{199B1EFE-1985-4126-B37E-C145F9411752}"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BFC4B4-7E9B-48D7-A5DB-6E86C3B68414}"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s-MX"/>
        </a:p>
      </dgm:t>
    </dgm:pt>
    <dgm:pt modelId="{1E7C17A3-6FBC-4728-BE0F-38AB454709F5}">
      <dgm:prSet phldrT="[Texto]"/>
      <dgm:spPr/>
      <dgm:t>
        <a:bodyPr/>
        <a:lstStyle/>
        <a:p>
          <a:r>
            <a:rPr lang="es-MX" b="1" i="0" dirty="0"/>
            <a:t>Lugar:</a:t>
          </a:r>
          <a:endParaRPr lang="es-MX" dirty="0"/>
        </a:p>
      </dgm:t>
    </dgm:pt>
    <dgm:pt modelId="{2D77E7BF-F97F-404D-8C52-D057C7ACA1CB}" type="parTrans" cxnId="{1C0F1F03-AB55-4BAA-8F6D-6C0DFA873B6B}">
      <dgm:prSet/>
      <dgm:spPr/>
      <dgm:t>
        <a:bodyPr/>
        <a:lstStyle/>
        <a:p>
          <a:endParaRPr lang="es-MX"/>
        </a:p>
      </dgm:t>
    </dgm:pt>
    <dgm:pt modelId="{D826CFBE-D880-488A-8985-FBFA4BA263F7}" type="sibTrans" cxnId="{1C0F1F03-AB55-4BAA-8F6D-6C0DFA873B6B}">
      <dgm:prSet/>
      <dgm:spPr/>
      <dgm:t>
        <a:bodyPr/>
        <a:lstStyle/>
        <a:p>
          <a:endParaRPr lang="es-MX"/>
        </a:p>
      </dgm:t>
    </dgm:pt>
    <dgm:pt modelId="{301DDDD5-91A3-4303-AF9B-2DA6EC6D0D92}">
      <dgm:prSet phldrT="[Texto]" custT="1"/>
      <dgm:spPr/>
      <dgm:t>
        <a:bodyPr/>
        <a:lstStyle/>
        <a:p>
          <a:r>
            <a:rPr lang="es-MX" sz="1600" b="0" i="0" dirty="0"/>
            <a:t>Es la unidad espacial más básica y pequeña. Puede ser una localidad urbana o rural, una colonia, un barrio o hasta una ubicación tan específica como una casa o una escuela. </a:t>
          </a:r>
          <a:endParaRPr lang="es-MX" sz="1600" dirty="0"/>
        </a:p>
      </dgm:t>
    </dgm:pt>
    <dgm:pt modelId="{03E6A49C-C9E3-45F7-90AB-55CC8AA64063}" type="parTrans" cxnId="{B9E16C5D-0A84-4BF8-B48B-7959041D83C7}">
      <dgm:prSet/>
      <dgm:spPr/>
      <dgm:t>
        <a:bodyPr/>
        <a:lstStyle/>
        <a:p>
          <a:endParaRPr lang="es-MX"/>
        </a:p>
      </dgm:t>
    </dgm:pt>
    <dgm:pt modelId="{9EC4D2F5-8D68-466F-840F-944737EF85FE}" type="sibTrans" cxnId="{B9E16C5D-0A84-4BF8-B48B-7959041D83C7}">
      <dgm:prSet/>
      <dgm:spPr/>
      <dgm:t>
        <a:bodyPr/>
        <a:lstStyle/>
        <a:p>
          <a:endParaRPr lang="es-MX"/>
        </a:p>
      </dgm:t>
    </dgm:pt>
    <dgm:pt modelId="{5671D1E8-625B-4A7C-807C-2F7BE4E3CBC3}">
      <dgm:prSet phldrT="[Texto]"/>
      <dgm:spPr/>
      <dgm:t>
        <a:bodyPr/>
        <a:lstStyle/>
        <a:p>
          <a:r>
            <a:rPr lang="es-MX" b="1" i="0" dirty="0"/>
            <a:t>Medio</a:t>
          </a:r>
          <a:endParaRPr lang="es-MX" dirty="0"/>
        </a:p>
      </dgm:t>
    </dgm:pt>
    <dgm:pt modelId="{2C0D8360-1AD4-425F-A6BD-31BAE953D15D}" type="parTrans" cxnId="{4579ED79-DDBD-4CDA-B55D-1D23A005BE56}">
      <dgm:prSet/>
      <dgm:spPr/>
      <dgm:t>
        <a:bodyPr/>
        <a:lstStyle/>
        <a:p>
          <a:endParaRPr lang="es-MX"/>
        </a:p>
      </dgm:t>
    </dgm:pt>
    <dgm:pt modelId="{A8BCD5C6-08E1-46D1-9960-A8CB47C264C7}" type="sibTrans" cxnId="{4579ED79-DDBD-4CDA-B55D-1D23A005BE56}">
      <dgm:prSet/>
      <dgm:spPr/>
      <dgm:t>
        <a:bodyPr/>
        <a:lstStyle/>
        <a:p>
          <a:endParaRPr lang="es-MX"/>
        </a:p>
      </dgm:t>
    </dgm:pt>
    <dgm:pt modelId="{4D517038-C4E5-4E6F-B343-DF5CB6F62CC3}">
      <dgm:prSet phldrT="[Texto]" custT="1"/>
      <dgm:spPr/>
      <dgm:t>
        <a:bodyPr/>
        <a:lstStyle/>
        <a:p>
          <a:r>
            <a:rPr lang="es-MX" sz="1600" b="0" i="0" dirty="0"/>
            <a:t>Es el espacio donde interactúan los humanos con los componen-tes. Está conformado por los </a:t>
          </a:r>
          <a:r>
            <a:rPr lang="es-MX" sz="1600" b="0" i="0" dirty="0" err="1"/>
            <a:t>com</a:t>
          </a:r>
          <a:r>
            <a:rPr lang="es-MX" sz="1600" b="0" i="0" dirty="0"/>
            <a:t>-ponentes del entorno: en </a:t>
          </a:r>
          <a:r>
            <a:rPr lang="es-MX" sz="1600" b="1" i="1" dirty="0"/>
            <a:t>el medio natural </a:t>
          </a:r>
          <a:r>
            <a:rPr lang="es-MX" sz="1600" b="0" i="0" dirty="0"/>
            <a:t>los componen-tes son </a:t>
          </a:r>
          <a:r>
            <a:rPr lang="es-MX" sz="1600" b="1" i="0" dirty="0"/>
            <a:t>bióticos </a:t>
          </a:r>
          <a:r>
            <a:rPr lang="es-MX" sz="1600" b="0" i="0" dirty="0"/>
            <a:t>y </a:t>
          </a:r>
          <a:r>
            <a:rPr lang="es-MX" sz="1600" b="1" i="0" dirty="0"/>
            <a:t>abióticos</a:t>
          </a:r>
          <a:r>
            <a:rPr lang="es-MX" sz="1600" b="0" i="0" dirty="0"/>
            <a:t>; en </a:t>
          </a:r>
          <a:r>
            <a:rPr lang="es-MX" sz="1600" b="1" i="1" dirty="0"/>
            <a:t>el medio social </a:t>
          </a:r>
          <a:r>
            <a:rPr lang="es-MX" sz="1600" b="0" i="0" dirty="0"/>
            <a:t>se distingue el </a:t>
          </a:r>
          <a:r>
            <a:rPr lang="es-MX" sz="1600" b="1" i="0" dirty="0"/>
            <a:t>medio urbano </a:t>
          </a:r>
          <a:r>
            <a:rPr lang="es-MX" sz="1600" b="0" i="0" dirty="0"/>
            <a:t>y </a:t>
          </a:r>
          <a:r>
            <a:rPr lang="es-MX" sz="1600" b="1" i="0" dirty="0"/>
            <a:t>medio rural</a:t>
          </a:r>
          <a:r>
            <a:rPr lang="es-MX" sz="1600" b="0" i="0" dirty="0"/>
            <a:t>.</a:t>
          </a:r>
          <a:endParaRPr lang="es-MX" sz="1600" dirty="0"/>
        </a:p>
      </dgm:t>
    </dgm:pt>
    <dgm:pt modelId="{37BAA7D1-6432-4FC1-A931-56DC988ACE88}" type="parTrans" cxnId="{49EFE319-1BE8-496D-A7A0-FD5A75E5F34D}">
      <dgm:prSet/>
      <dgm:spPr/>
      <dgm:t>
        <a:bodyPr/>
        <a:lstStyle/>
        <a:p>
          <a:endParaRPr lang="es-MX"/>
        </a:p>
      </dgm:t>
    </dgm:pt>
    <dgm:pt modelId="{DD9D45D1-6B01-41C8-A030-94D7E9483586}" type="sibTrans" cxnId="{49EFE319-1BE8-496D-A7A0-FD5A75E5F34D}">
      <dgm:prSet/>
      <dgm:spPr/>
      <dgm:t>
        <a:bodyPr/>
        <a:lstStyle/>
        <a:p>
          <a:endParaRPr lang="es-MX"/>
        </a:p>
      </dgm:t>
    </dgm:pt>
    <dgm:pt modelId="{A1339921-D022-4DA6-82F1-9F83CE542C4D}">
      <dgm:prSet phldrT="[Texto]"/>
      <dgm:spPr/>
      <dgm:t>
        <a:bodyPr/>
        <a:lstStyle/>
        <a:p>
          <a:r>
            <a:rPr lang="es-MX" b="1" i="0" dirty="0"/>
            <a:t>Paisaje</a:t>
          </a:r>
          <a:endParaRPr lang="es-MX" dirty="0"/>
        </a:p>
      </dgm:t>
    </dgm:pt>
    <dgm:pt modelId="{BDB2E55B-8BAE-4AEA-8E0D-BE99D83FCE7C}" type="parTrans" cxnId="{3AF011AC-1E88-47EC-A866-8726EE4EEAF3}">
      <dgm:prSet/>
      <dgm:spPr/>
      <dgm:t>
        <a:bodyPr/>
        <a:lstStyle/>
        <a:p>
          <a:endParaRPr lang="es-MX"/>
        </a:p>
      </dgm:t>
    </dgm:pt>
    <dgm:pt modelId="{45B059D7-2B91-4068-9FB6-3947988CFA79}" type="sibTrans" cxnId="{3AF011AC-1E88-47EC-A866-8726EE4EEAF3}">
      <dgm:prSet/>
      <dgm:spPr/>
      <dgm:t>
        <a:bodyPr/>
        <a:lstStyle/>
        <a:p>
          <a:endParaRPr lang="es-MX"/>
        </a:p>
      </dgm:t>
    </dgm:pt>
    <dgm:pt modelId="{BB66E5BE-7325-438E-A1C0-C4B5BC0A07EA}">
      <dgm:prSet phldrT="[Texto]" custT="1"/>
      <dgm:spPr/>
      <dgm:t>
        <a:bodyPr/>
        <a:lstStyle/>
        <a:p>
          <a:r>
            <a:rPr lang="es-MX" sz="1600" b="0" i="0" dirty="0"/>
            <a:t>Está integrado por la interacción del relieve, clima, suelo, vegetación, fauna y las modificaciones hechas por el hombre a lo largo del tiempo.</a:t>
          </a:r>
          <a:endParaRPr lang="es-MX" sz="1600" dirty="0"/>
        </a:p>
      </dgm:t>
    </dgm:pt>
    <dgm:pt modelId="{82CB0FDD-B4B0-4562-B3B7-70AC0712AE64}" type="parTrans" cxnId="{5AFDC8F4-89D9-498A-AF31-7DA9EDF410E0}">
      <dgm:prSet/>
      <dgm:spPr/>
      <dgm:t>
        <a:bodyPr/>
        <a:lstStyle/>
        <a:p>
          <a:endParaRPr lang="es-MX"/>
        </a:p>
      </dgm:t>
    </dgm:pt>
    <dgm:pt modelId="{A0B5F2DE-5B22-4F3B-8376-044337DC5CD5}" type="sibTrans" cxnId="{5AFDC8F4-89D9-498A-AF31-7DA9EDF410E0}">
      <dgm:prSet/>
      <dgm:spPr/>
      <dgm:t>
        <a:bodyPr/>
        <a:lstStyle/>
        <a:p>
          <a:endParaRPr lang="es-MX"/>
        </a:p>
      </dgm:t>
    </dgm:pt>
    <dgm:pt modelId="{63C9E40A-0106-4855-B182-8AD0FEA87C97}">
      <dgm:prSet phldrT="[Texto]"/>
      <dgm:spPr/>
      <dgm:t>
        <a:bodyPr/>
        <a:lstStyle/>
        <a:p>
          <a:r>
            <a:rPr lang="es-MX" b="1" i="0" dirty="0"/>
            <a:t>Región</a:t>
          </a:r>
          <a:endParaRPr lang="es-MX" dirty="0"/>
        </a:p>
      </dgm:t>
    </dgm:pt>
    <dgm:pt modelId="{51E05CF4-7EFF-4362-BA99-506E7D562830}" type="parTrans" cxnId="{7C128724-B553-49E8-B647-E652C79A0F83}">
      <dgm:prSet/>
      <dgm:spPr/>
      <dgm:t>
        <a:bodyPr/>
        <a:lstStyle/>
        <a:p>
          <a:endParaRPr lang="es-MX"/>
        </a:p>
      </dgm:t>
    </dgm:pt>
    <dgm:pt modelId="{1EB82C7F-462B-4689-AD8E-A9C03BDDC622}" type="sibTrans" cxnId="{7C128724-B553-49E8-B647-E652C79A0F83}">
      <dgm:prSet/>
      <dgm:spPr/>
      <dgm:t>
        <a:bodyPr/>
        <a:lstStyle/>
        <a:p>
          <a:endParaRPr lang="es-MX"/>
        </a:p>
      </dgm:t>
    </dgm:pt>
    <dgm:pt modelId="{8743580E-BA0D-4ECE-A2C3-277203A08829}">
      <dgm:prSet phldrT="[Texto]"/>
      <dgm:spPr/>
      <dgm:t>
        <a:bodyPr/>
        <a:lstStyle/>
        <a:p>
          <a:r>
            <a:rPr lang="es-MX" b="1" i="0" dirty="0"/>
            <a:t>Territorio</a:t>
          </a:r>
          <a:endParaRPr lang="es-MX" dirty="0"/>
        </a:p>
      </dgm:t>
    </dgm:pt>
    <dgm:pt modelId="{2F75712F-3481-425C-8D7C-273A45608555}" type="parTrans" cxnId="{64353E23-D39D-4DB1-9D3B-B18CEFA51288}">
      <dgm:prSet/>
      <dgm:spPr/>
      <dgm:t>
        <a:bodyPr/>
        <a:lstStyle/>
        <a:p>
          <a:endParaRPr lang="es-MX"/>
        </a:p>
      </dgm:t>
    </dgm:pt>
    <dgm:pt modelId="{12E1FFC8-D730-401D-B569-BB215F99D1AE}" type="sibTrans" cxnId="{64353E23-D39D-4DB1-9D3B-B18CEFA51288}">
      <dgm:prSet/>
      <dgm:spPr/>
      <dgm:t>
        <a:bodyPr/>
        <a:lstStyle/>
        <a:p>
          <a:endParaRPr lang="es-MX"/>
        </a:p>
      </dgm:t>
    </dgm:pt>
    <dgm:pt modelId="{33CD1178-9499-4E93-821A-D4BE88AD84B0}">
      <dgm:prSet phldrT="[Texto]" custT="1"/>
      <dgm:spPr/>
      <dgm:t>
        <a:bodyPr/>
        <a:lstStyle/>
        <a:p>
          <a:r>
            <a:rPr lang="es-MX" sz="1600" b="0" i="0" dirty="0"/>
            <a:t>El lugar genera un sentido de identidad y pertenencia.</a:t>
          </a:r>
          <a:endParaRPr lang="es-MX" sz="1600" dirty="0"/>
        </a:p>
      </dgm:t>
    </dgm:pt>
    <dgm:pt modelId="{E6F4FFA5-8E90-423C-B241-10E427C041B8}" type="parTrans" cxnId="{71C32BD3-8F79-4B2A-9E93-6588E0A07B17}">
      <dgm:prSet/>
      <dgm:spPr/>
      <dgm:t>
        <a:bodyPr/>
        <a:lstStyle/>
        <a:p>
          <a:endParaRPr lang="es-MX"/>
        </a:p>
      </dgm:t>
    </dgm:pt>
    <dgm:pt modelId="{DACAB686-9281-48C4-A7F7-EDDC7CBC0D40}" type="sibTrans" cxnId="{71C32BD3-8F79-4B2A-9E93-6588E0A07B17}">
      <dgm:prSet/>
      <dgm:spPr/>
      <dgm:t>
        <a:bodyPr/>
        <a:lstStyle/>
        <a:p>
          <a:endParaRPr lang="es-MX"/>
        </a:p>
      </dgm:t>
    </dgm:pt>
    <dgm:pt modelId="{AB70386F-61DD-493C-B806-7573D938812B}">
      <dgm:prSet custT="1"/>
      <dgm:spPr/>
      <dgm:t>
        <a:bodyPr/>
        <a:lstStyle/>
        <a:p>
          <a:r>
            <a:rPr lang="es-MX" sz="1600" b="0" i="0" dirty="0"/>
            <a:t>Hay </a:t>
          </a:r>
          <a:r>
            <a:rPr lang="es-MX" sz="1600" b="1" i="0" u="sng" dirty="0"/>
            <a:t>paisajes naturales</a:t>
          </a:r>
          <a:r>
            <a:rPr lang="es-MX" sz="1600" b="0" i="0" dirty="0"/>
            <a:t> como los bosques o desiertos y </a:t>
          </a:r>
          <a:r>
            <a:rPr lang="es-MX" sz="1600" b="1" i="0" u="sng" dirty="0"/>
            <a:t>paisajes culturales </a:t>
          </a:r>
          <a:r>
            <a:rPr lang="es-MX" sz="1600" b="0" i="0" dirty="0"/>
            <a:t>como las ciudades y sus expresiones particulares de arquitectura.</a:t>
          </a:r>
        </a:p>
      </dgm:t>
    </dgm:pt>
    <dgm:pt modelId="{93785496-D91B-44A9-B369-6E623CD2EB35}" type="parTrans" cxnId="{DAC6B8BC-6A2A-4D94-8D64-648671C1EF2C}">
      <dgm:prSet/>
      <dgm:spPr/>
      <dgm:t>
        <a:bodyPr/>
        <a:lstStyle/>
        <a:p>
          <a:endParaRPr lang="es-MX"/>
        </a:p>
      </dgm:t>
    </dgm:pt>
    <dgm:pt modelId="{A2BC74EB-542D-40C9-9F22-E2D793841D6D}" type="sibTrans" cxnId="{DAC6B8BC-6A2A-4D94-8D64-648671C1EF2C}">
      <dgm:prSet/>
      <dgm:spPr/>
      <dgm:t>
        <a:bodyPr/>
        <a:lstStyle/>
        <a:p>
          <a:endParaRPr lang="es-MX"/>
        </a:p>
      </dgm:t>
    </dgm:pt>
    <dgm:pt modelId="{5459B81B-09F2-46AE-83E3-78B5BB436181}">
      <dgm:prSet custT="1"/>
      <dgm:spPr/>
      <dgm:t>
        <a:bodyPr/>
        <a:lstStyle/>
        <a:p>
          <a:r>
            <a:rPr lang="es-MX" sz="1600" b="0" i="0" dirty="0"/>
            <a:t>Se forma con componentes naturales y sociales homogéneos, es decir con características similares. Una </a:t>
          </a:r>
          <a:r>
            <a:rPr lang="es-MX" sz="1600" b="1" i="1" u="sng" dirty="0"/>
            <a:t>región natural </a:t>
          </a:r>
          <a:r>
            <a:rPr lang="es-MX" sz="1600" b="0" i="0" dirty="0"/>
            <a:t>está compuesta por </a:t>
          </a:r>
          <a:r>
            <a:rPr lang="es-MX" sz="1600" b="1" i="0" dirty="0"/>
            <a:t>zonas</a:t>
          </a:r>
          <a:r>
            <a:rPr lang="es-MX" sz="1600" b="0" i="0" dirty="0"/>
            <a:t> con igual vegetación y relieve, una </a:t>
          </a:r>
          <a:r>
            <a:rPr lang="es-MX" sz="1600" b="1" i="1" u="sng" dirty="0"/>
            <a:t>región cultural </a:t>
          </a:r>
          <a:r>
            <a:rPr lang="es-MX" sz="1600" b="0" i="0" dirty="0"/>
            <a:t>está formada por grupos que hablan la misma lengua y tienen las mismas tradiciones.</a:t>
          </a:r>
          <a:endParaRPr lang="es-MX" sz="1600" dirty="0"/>
        </a:p>
      </dgm:t>
    </dgm:pt>
    <dgm:pt modelId="{60092F3E-CD44-48A8-9B6B-FDAD9A5385E3}" type="parTrans" cxnId="{787EF3C1-278D-49D2-95BA-8B443C91F6E2}">
      <dgm:prSet/>
      <dgm:spPr/>
      <dgm:t>
        <a:bodyPr/>
        <a:lstStyle/>
        <a:p>
          <a:endParaRPr lang="es-MX"/>
        </a:p>
      </dgm:t>
    </dgm:pt>
    <dgm:pt modelId="{05E8B600-4229-412E-B71A-CA9485F04A82}" type="sibTrans" cxnId="{787EF3C1-278D-49D2-95BA-8B443C91F6E2}">
      <dgm:prSet/>
      <dgm:spPr/>
      <dgm:t>
        <a:bodyPr/>
        <a:lstStyle/>
        <a:p>
          <a:endParaRPr lang="es-MX"/>
        </a:p>
      </dgm:t>
    </dgm:pt>
    <dgm:pt modelId="{9A82346C-08F5-4BAC-8E64-DFA2C177C3D1}">
      <dgm:prSet custT="1"/>
      <dgm:spPr/>
      <dgm:t>
        <a:bodyPr/>
        <a:lstStyle/>
        <a:p>
          <a:r>
            <a:rPr lang="es-MX" sz="1600" b="0" i="0" dirty="0"/>
            <a:t>Es el espacio limitado con fines políticos o administrativos.</a:t>
          </a:r>
          <a:endParaRPr lang="es-MX" sz="1600" dirty="0"/>
        </a:p>
      </dgm:t>
    </dgm:pt>
    <dgm:pt modelId="{EF663855-2B35-4369-96F9-27D976E6A562}" type="parTrans" cxnId="{F9AEE897-13F0-47DE-8154-CE01392DE288}">
      <dgm:prSet/>
      <dgm:spPr/>
      <dgm:t>
        <a:bodyPr/>
        <a:lstStyle/>
        <a:p>
          <a:endParaRPr lang="es-MX"/>
        </a:p>
      </dgm:t>
    </dgm:pt>
    <dgm:pt modelId="{9D35D79D-AD16-4773-81EB-CADCC57055D8}" type="sibTrans" cxnId="{F9AEE897-13F0-47DE-8154-CE01392DE288}">
      <dgm:prSet/>
      <dgm:spPr/>
      <dgm:t>
        <a:bodyPr/>
        <a:lstStyle/>
        <a:p>
          <a:endParaRPr lang="es-MX"/>
        </a:p>
      </dgm:t>
    </dgm:pt>
    <dgm:pt modelId="{7BA75324-5268-4714-86EE-683E61C2B629}">
      <dgm:prSet custT="1"/>
      <dgm:spPr/>
      <dgm:t>
        <a:bodyPr/>
        <a:lstStyle/>
        <a:p>
          <a:r>
            <a:rPr lang="es-MX" sz="1600" b="0" i="0" dirty="0"/>
            <a:t>Se reconoce por sus límites políticos y puede ser el municipio, el estado  el país, entre otros. Por ejemplo un país o un estado.</a:t>
          </a:r>
          <a:endParaRPr lang="es-MX" sz="1600" dirty="0"/>
        </a:p>
      </dgm:t>
    </dgm:pt>
    <dgm:pt modelId="{DFCE6C5F-A771-4AE8-A8EA-153E9AD214B1}" type="parTrans" cxnId="{779EA9ED-5042-4316-B1D0-F72A87CA3995}">
      <dgm:prSet/>
      <dgm:spPr/>
      <dgm:t>
        <a:bodyPr/>
        <a:lstStyle/>
        <a:p>
          <a:endParaRPr lang="es-MX"/>
        </a:p>
      </dgm:t>
    </dgm:pt>
    <dgm:pt modelId="{A7DFC8EE-D7AE-4FB1-8074-A152C0E375B8}" type="sibTrans" cxnId="{779EA9ED-5042-4316-B1D0-F72A87CA3995}">
      <dgm:prSet/>
      <dgm:spPr/>
      <dgm:t>
        <a:bodyPr/>
        <a:lstStyle/>
        <a:p>
          <a:endParaRPr lang="es-MX"/>
        </a:p>
      </dgm:t>
    </dgm:pt>
    <dgm:pt modelId="{BF880B6D-C6A5-4069-845B-5F7B2EDD6B96}">
      <dgm:prSet custT="1"/>
      <dgm:spPr/>
      <dgm:t>
        <a:bodyPr/>
        <a:lstStyle/>
        <a:p>
          <a:r>
            <a:rPr lang="es-MX" sz="1600" b="0" i="0" dirty="0"/>
            <a:t>Refiere a las formas de organización de los pueblos y sus gobiernos, e incluye el suelo, el subsuelo, el espacio aéreo, el mar territorial y el mar patrimonial.</a:t>
          </a:r>
          <a:endParaRPr lang="es-MX" sz="1600" dirty="0"/>
        </a:p>
      </dgm:t>
    </dgm:pt>
    <dgm:pt modelId="{A9D7F188-FF5F-4F0A-A626-E78F9E93C9A0}" type="parTrans" cxnId="{7BDDE36D-99A1-4245-8F59-BCF8D864411B}">
      <dgm:prSet/>
      <dgm:spPr/>
      <dgm:t>
        <a:bodyPr/>
        <a:lstStyle/>
        <a:p>
          <a:endParaRPr lang="es-MX"/>
        </a:p>
      </dgm:t>
    </dgm:pt>
    <dgm:pt modelId="{905ADF59-E264-488E-8BA8-BE62139F13AE}" type="sibTrans" cxnId="{7BDDE36D-99A1-4245-8F59-BCF8D864411B}">
      <dgm:prSet/>
      <dgm:spPr/>
      <dgm:t>
        <a:bodyPr/>
        <a:lstStyle/>
        <a:p>
          <a:endParaRPr lang="es-MX"/>
        </a:p>
      </dgm:t>
    </dgm:pt>
    <dgm:pt modelId="{9DE2584D-3BFE-431A-B58B-CE23FE95615B}" type="pres">
      <dgm:prSet presAssocID="{27BFC4B4-7E9B-48D7-A5DB-6E86C3B68414}" presName="linearFlow" presStyleCnt="0">
        <dgm:presLayoutVars>
          <dgm:dir/>
          <dgm:animLvl val="lvl"/>
          <dgm:resizeHandles/>
        </dgm:presLayoutVars>
      </dgm:prSet>
      <dgm:spPr/>
    </dgm:pt>
    <dgm:pt modelId="{8272F98F-7CD3-4346-9F01-D8189A9A775F}" type="pres">
      <dgm:prSet presAssocID="{1E7C17A3-6FBC-4728-BE0F-38AB454709F5}" presName="compositeNode" presStyleCnt="0">
        <dgm:presLayoutVars>
          <dgm:bulletEnabled val="1"/>
        </dgm:presLayoutVars>
      </dgm:prSet>
      <dgm:spPr/>
    </dgm:pt>
    <dgm:pt modelId="{90CF5ABD-5CD4-403A-ACF1-425523A75CC4}" type="pres">
      <dgm:prSet presAssocID="{1E7C17A3-6FBC-4728-BE0F-38AB454709F5}" presName="image" presStyleLbl="fgImgPlace1" presStyleIdx="0" presStyleCnt="5" custScaleX="328861" custScaleY="159729" custLinFactX="49967" custLinFactNeighborX="100000" custLinFactNeighborY="-60669"/>
      <dgm:spPr>
        <a:blipFill rotWithShape="1">
          <a:blip xmlns:r="http://schemas.openxmlformats.org/officeDocument/2006/relationships" r:embed="rId1"/>
          <a:srcRect/>
          <a:stretch>
            <a:fillRect l="-10000" r="-10000"/>
          </a:stretch>
        </a:blipFill>
      </dgm:spPr>
    </dgm:pt>
    <dgm:pt modelId="{F3975325-55A9-49CD-9CE3-2FB5DD948E7B}" type="pres">
      <dgm:prSet presAssocID="{1E7C17A3-6FBC-4728-BE0F-38AB454709F5}" presName="childNode" presStyleLbl="node1" presStyleIdx="0" presStyleCnt="5" custScaleX="154574" custScaleY="102128" custLinFactNeighborX="26659" custLinFactNeighborY="3904">
        <dgm:presLayoutVars>
          <dgm:bulletEnabled val="1"/>
        </dgm:presLayoutVars>
      </dgm:prSet>
      <dgm:spPr/>
    </dgm:pt>
    <dgm:pt modelId="{DB31DF70-4F1B-4A39-B369-DE0254ED96C3}" type="pres">
      <dgm:prSet presAssocID="{1E7C17A3-6FBC-4728-BE0F-38AB454709F5}" presName="parentNode" presStyleLbl="revTx" presStyleIdx="0" presStyleCnt="5">
        <dgm:presLayoutVars>
          <dgm:chMax val="0"/>
          <dgm:bulletEnabled val="1"/>
        </dgm:presLayoutVars>
      </dgm:prSet>
      <dgm:spPr/>
    </dgm:pt>
    <dgm:pt modelId="{919EF481-9B92-4422-BEC6-8EA3099B92D2}" type="pres">
      <dgm:prSet presAssocID="{D826CFBE-D880-488A-8985-FBFA4BA263F7}" presName="sibTrans" presStyleCnt="0"/>
      <dgm:spPr/>
    </dgm:pt>
    <dgm:pt modelId="{2ACE1145-514C-4FDA-A252-94A85F9957BE}" type="pres">
      <dgm:prSet presAssocID="{5671D1E8-625B-4A7C-807C-2F7BE4E3CBC3}" presName="compositeNode" presStyleCnt="0">
        <dgm:presLayoutVars>
          <dgm:bulletEnabled val="1"/>
        </dgm:presLayoutVars>
      </dgm:prSet>
      <dgm:spPr/>
    </dgm:pt>
    <dgm:pt modelId="{BD47BAD4-846C-4090-8A5E-7DE1A13821BC}" type="pres">
      <dgm:prSet presAssocID="{5671D1E8-625B-4A7C-807C-2F7BE4E3CBC3}" presName="image" presStyleLbl="fgImgPlace1" presStyleIdx="1" presStyleCnt="5" custScaleX="311943" custScaleY="148124" custLinFactX="6408" custLinFactNeighborX="100000" custLinFactNeighborY="-72594"/>
      <dgm:spPr>
        <a:blipFill rotWithShape="1">
          <a:blip xmlns:r="http://schemas.openxmlformats.org/officeDocument/2006/relationships" r:embed="rId2"/>
          <a:srcRect/>
          <a:stretch>
            <a:fillRect l="-39000" r="-39000"/>
          </a:stretch>
        </a:blipFill>
      </dgm:spPr>
    </dgm:pt>
    <dgm:pt modelId="{9E1812B5-C20D-4631-9CC5-E6BEDD0C17A0}" type="pres">
      <dgm:prSet presAssocID="{5671D1E8-625B-4A7C-807C-2F7BE4E3CBC3}" presName="childNode" presStyleLbl="node1" presStyleIdx="1" presStyleCnt="5" custScaleX="142575" custLinFactNeighborX="-3846" custLinFactNeighborY="2022">
        <dgm:presLayoutVars>
          <dgm:bulletEnabled val="1"/>
        </dgm:presLayoutVars>
      </dgm:prSet>
      <dgm:spPr/>
    </dgm:pt>
    <dgm:pt modelId="{52D07124-3EC5-42A5-ABFC-2BD39FAFBD29}" type="pres">
      <dgm:prSet presAssocID="{5671D1E8-625B-4A7C-807C-2F7BE4E3CBC3}" presName="parentNode" presStyleLbl="revTx" presStyleIdx="1" presStyleCnt="5" custLinFactX="-52391" custLinFactNeighborX="-100000" custLinFactNeighborY="-367">
        <dgm:presLayoutVars>
          <dgm:chMax val="0"/>
          <dgm:bulletEnabled val="1"/>
        </dgm:presLayoutVars>
      </dgm:prSet>
      <dgm:spPr/>
    </dgm:pt>
    <dgm:pt modelId="{95667EF1-A6C0-42FA-A8A0-D91AB8F9E67E}" type="pres">
      <dgm:prSet presAssocID="{A8BCD5C6-08E1-46D1-9960-A8CB47C264C7}" presName="sibTrans" presStyleCnt="0"/>
      <dgm:spPr/>
    </dgm:pt>
    <dgm:pt modelId="{11DFFE2F-6484-46C0-99E9-89126FC66F2D}" type="pres">
      <dgm:prSet presAssocID="{A1339921-D022-4DA6-82F1-9F83CE542C4D}" presName="compositeNode" presStyleCnt="0">
        <dgm:presLayoutVars>
          <dgm:bulletEnabled val="1"/>
        </dgm:presLayoutVars>
      </dgm:prSet>
      <dgm:spPr/>
    </dgm:pt>
    <dgm:pt modelId="{667CA073-9DFA-4C8B-9C8A-35F3896B574D}" type="pres">
      <dgm:prSet presAssocID="{A1339921-D022-4DA6-82F1-9F83CE542C4D}" presName="image" presStyleLbl="fgImgPlace1" presStyleIdx="2" presStyleCnt="5" custScaleX="321011" custScaleY="149328" custLinFactNeighborX="62514" custLinFactNeighborY="-69535"/>
      <dgm:spPr>
        <a:blipFill rotWithShape="1">
          <a:blip xmlns:r="http://schemas.openxmlformats.org/officeDocument/2006/relationships" r:embed="rId3"/>
          <a:srcRect/>
          <a:stretch>
            <a:fillRect l="-17000" r="-17000"/>
          </a:stretch>
        </a:blipFill>
      </dgm:spPr>
    </dgm:pt>
    <dgm:pt modelId="{B6DEAAE4-149B-4C82-8980-5E32834EE111}" type="pres">
      <dgm:prSet presAssocID="{A1339921-D022-4DA6-82F1-9F83CE542C4D}" presName="childNode" presStyleLbl="node1" presStyleIdx="2" presStyleCnt="5" custScaleX="173416" custLinFactNeighborX="-18807" custLinFactNeighborY="1938">
        <dgm:presLayoutVars>
          <dgm:bulletEnabled val="1"/>
        </dgm:presLayoutVars>
      </dgm:prSet>
      <dgm:spPr/>
    </dgm:pt>
    <dgm:pt modelId="{B88CA1AB-45DB-45F0-969F-6B0293144D43}" type="pres">
      <dgm:prSet presAssocID="{A1339921-D022-4DA6-82F1-9F83CE542C4D}" presName="parentNode" presStyleLbl="revTx" presStyleIdx="2" presStyleCnt="5" custLinFactX="-100000" custLinFactNeighborX="-185454" custLinFactNeighborY="-735">
        <dgm:presLayoutVars>
          <dgm:chMax val="0"/>
          <dgm:bulletEnabled val="1"/>
        </dgm:presLayoutVars>
      </dgm:prSet>
      <dgm:spPr/>
    </dgm:pt>
    <dgm:pt modelId="{5FC5610F-21AD-4DFD-A88E-886D812FB14C}" type="pres">
      <dgm:prSet presAssocID="{45B059D7-2B91-4068-9FB6-3947988CFA79}" presName="sibTrans" presStyleCnt="0"/>
      <dgm:spPr/>
    </dgm:pt>
    <dgm:pt modelId="{1771B4BF-C53D-4CEB-A5EF-204EF45586A3}" type="pres">
      <dgm:prSet presAssocID="{63C9E40A-0106-4855-B182-8AD0FEA87C97}" presName="compositeNode" presStyleCnt="0">
        <dgm:presLayoutVars>
          <dgm:bulletEnabled val="1"/>
        </dgm:presLayoutVars>
      </dgm:prSet>
      <dgm:spPr/>
    </dgm:pt>
    <dgm:pt modelId="{98B170B1-4552-4F0E-8838-D585587BF27B}" type="pres">
      <dgm:prSet presAssocID="{63C9E40A-0106-4855-B182-8AD0FEA87C97}" presName="image" presStyleLbl="fgImgPlace1" presStyleIdx="3" presStyleCnt="5" custScaleX="260588" custScaleY="132920" custLinFactNeighborX="21422" custLinFactNeighborY="-78119"/>
      <dgm:spPr>
        <a:blipFill rotWithShape="1">
          <a:blip xmlns:r="http://schemas.openxmlformats.org/officeDocument/2006/relationships" r:embed="rId4"/>
          <a:srcRect/>
          <a:stretch>
            <a:fillRect l="-30000" r="-30000"/>
          </a:stretch>
        </a:blipFill>
      </dgm:spPr>
    </dgm:pt>
    <dgm:pt modelId="{48875D52-11B4-4F93-A3C1-121F5DEF8B73}" type="pres">
      <dgm:prSet presAssocID="{63C9E40A-0106-4855-B182-8AD0FEA87C97}" presName="childNode" presStyleLbl="node1" presStyleIdx="3" presStyleCnt="5" custScaleX="166465" custLinFactNeighborX="-34833" custLinFactNeighborY="2342">
        <dgm:presLayoutVars>
          <dgm:bulletEnabled val="1"/>
        </dgm:presLayoutVars>
      </dgm:prSet>
      <dgm:spPr/>
    </dgm:pt>
    <dgm:pt modelId="{5F107318-4366-4FEE-9F50-62930E2C09D5}" type="pres">
      <dgm:prSet presAssocID="{63C9E40A-0106-4855-B182-8AD0FEA87C97}" presName="parentNode" presStyleLbl="revTx" presStyleIdx="3" presStyleCnt="5" custLinFactX="-168055" custLinFactNeighborX="-200000" custLinFactNeighborY="-2897">
        <dgm:presLayoutVars>
          <dgm:chMax val="0"/>
          <dgm:bulletEnabled val="1"/>
        </dgm:presLayoutVars>
      </dgm:prSet>
      <dgm:spPr/>
    </dgm:pt>
    <dgm:pt modelId="{D9710CC5-BF33-48B1-A151-6219838DA9A3}" type="pres">
      <dgm:prSet presAssocID="{1EB82C7F-462B-4689-AD8E-A9C03BDDC622}" presName="sibTrans" presStyleCnt="0"/>
      <dgm:spPr/>
    </dgm:pt>
    <dgm:pt modelId="{AF9F4050-0AA9-436C-8F01-2B2A534A9444}" type="pres">
      <dgm:prSet presAssocID="{8743580E-BA0D-4ECE-A2C3-277203A08829}" presName="compositeNode" presStyleCnt="0">
        <dgm:presLayoutVars>
          <dgm:bulletEnabled val="1"/>
        </dgm:presLayoutVars>
      </dgm:prSet>
      <dgm:spPr/>
    </dgm:pt>
    <dgm:pt modelId="{819C11C5-E561-477C-903F-5E252CC5269A}" type="pres">
      <dgm:prSet presAssocID="{8743580E-BA0D-4ECE-A2C3-277203A08829}" presName="image" presStyleLbl="fgImgPlace1" presStyleIdx="4" presStyleCnt="5" custScaleX="277639" custScaleY="139412" custLinFactNeighborX="1374" custLinFactNeighborY="-73297"/>
      <dgm:spPr>
        <a:blipFill rotWithShape="1">
          <a:blip xmlns:r="http://schemas.openxmlformats.org/officeDocument/2006/relationships" r:embed="rId5"/>
          <a:srcRect/>
          <a:stretch>
            <a:fillRect t="-28000" b="-28000"/>
          </a:stretch>
        </a:blipFill>
      </dgm:spPr>
    </dgm:pt>
    <dgm:pt modelId="{9573BE42-CDD8-4E72-97DE-A598683AB433}" type="pres">
      <dgm:prSet presAssocID="{8743580E-BA0D-4ECE-A2C3-277203A08829}" presName="childNode" presStyleLbl="node1" presStyleIdx="4" presStyleCnt="5" custScaleX="179621" custLinFactNeighborX="-35720" custLinFactNeighborY="1240">
        <dgm:presLayoutVars>
          <dgm:bulletEnabled val="1"/>
        </dgm:presLayoutVars>
      </dgm:prSet>
      <dgm:spPr/>
    </dgm:pt>
    <dgm:pt modelId="{951016ED-F162-4A92-B4AF-931B9D22897D}" type="pres">
      <dgm:prSet presAssocID="{8743580E-BA0D-4ECE-A2C3-277203A08829}" presName="parentNode" presStyleLbl="revTx" presStyleIdx="4" presStyleCnt="5" custScaleX="101848" custScaleY="99382" custLinFactX="-200000" custLinFactNeighborX="-208793" custLinFactNeighborY="-1103">
        <dgm:presLayoutVars>
          <dgm:chMax val="0"/>
          <dgm:bulletEnabled val="1"/>
        </dgm:presLayoutVars>
      </dgm:prSet>
      <dgm:spPr/>
    </dgm:pt>
  </dgm:ptLst>
  <dgm:cxnLst>
    <dgm:cxn modelId="{1C0F1F03-AB55-4BAA-8F6D-6C0DFA873B6B}" srcId="{27BFC4B4-7E9B-48D7-A5DB-6E86C3B68414}" destId="{1E7C17A3-6FBC-4728-BE0F-38AB454709F5}" srcOrd="0" destOrd="0" parTransId="{2D77E7BF-F97F-404D-8C52-D057C7ACA1CB}" sibTransId="{D826CFBE-D880-488A-8985-FBFA4BA263F7}"/>
    <dgm:cxn modelId="{2C6B4711-635D-4C64-9454-7042C3A535A8}" type="presOf" srcId="{33CD1178-9499-4E93-821A-D4BE88AD84B0}" destId="{F3975325-55A9-49CD-9CE3-2FB5DD948E7B}" srcOrd="0" destOrd="1" presId="urn:microsoft.com/office/officeart/2005/8/layout/hList2"/>
    <dgm:cxn modelId="{49EFE319-1BE8-496D-A7A0-FD5A75E5F34D}" srcId="{5671D1E8-625B-4A7C-807C-2F7BE4E3CBC3}" destId="{4D517038-C4E5-4E6F-B343-DF5CB6F62CC3}" srcOrd="0" destOrd="0" parTransId="{37BAA7D1-6432-4FC1-A931-56DC988ACE88}" sibTransId="{DD9D45D1-6B01-41C8-A030-94D7E9483586}"/>
    <dgm:cxn modelId="{11BEAC1D-6ED4-47E7-A945-759FD826E329}" type="presOf" srcId="{8743580E-BA0D-4ECE-A2C3-277203A08829}" destId="{951016ED-F162-4A92-B4AF-931B9D22897D}" srcOrd="0" destOrd="0" presId="urn:microsoft.com/office/officeart/2005/8/layout/hList2"/>
    <dgm:cxn modelId="{880A2823-CFA7-4CA9-B491-2C52764E0E43}" type="presOf" srcId="{1E7C17A3-6FBC-4728-BE0F-38AB454709F5}" destId="{DB31DF70-4F1B-4A39-B369-DE0254ED96C3}" srcOrd="0" destOrd="0" presId="urn:microsoft.com/office/officeart/2005/8/layout/hList2"/>
    <dgm:cxn modelId="{64353E23-D39D-4DB1-9D3B-B18CEFA51288}" srcId="{27BFC4B4-7E9B-48D7-A5DB-6E86C3B68414}" destId="{8743580E-BA0D-4ECE-A2C3-277203A08829}" srcOrd="4" destOrd="0" parTransId="{2F75712F-3481-425C-8D7C-273A45608555}" sibTransId="{12E1FFC8-D730-401D-B569-BB215F99D1AE}"/>
    <dgm:cxn modelId="{7C128724-B553-49E8-B647-E652C79A0F83}" srcId="{27BFC4B4-7E9B-48D7-A5DB-6E86C3B68414}" destId="{63C9E40A-0106-4855-B182-8AD0FEA87C97}" srcOrd="3" destOrd="0" parTransId="{51E05CF4-7EFF-4362-BA99-506E7D562830}" sibTransId="{1EB82C7F-462B-4689-AD8E-A9C03BDDC622}"/>
    <dgm:cxn modelId="{55C47729-C10B-416B-8CBF-32B6390E2156}" type="presOf" srcId="{4D517038-C4E5-4E6F-B343-DF5CB6F62CC3}" destId="{9E1812B5-C20D-4631-9CC5-E6BEDD0C17A0}" srcOrd="0" destOrd="0" presId="urn:microsoft.com/office/officeart/2005/8/layout/hList2"/>
    <dgm:cxn modelId="{95DCB22F-E723-483A-A00F-BD59DEBDF5BE}" type="presOf" srcId="{301DDDD5-91A3-4303-AF9B-2DA6EC6D0D92}" destId="{F3975325-55A9-49CD-9CE3-2FB5DD948E7B}" srcOrd="0" destOrd="0" presId="urn:microsoft.com/office/officeart/2005/8/layout/hList2"/>
    <dgm:cxn modelId="{F956023A-DE8B-4BF4-9F10-988B3B775062}" type="presOf" srcId="{7BA75324-5268-4714-86EE-683E61C2B629}" destId="{9573BE42-CDD8-4E72-97DE-A598683AB433}" srcOrd="0" destOrd="2" presId="urn:microsoft.com/office/officeart/2005/8/layout/hList2"/>
    <dgm:cxn modelId="{B9E16C5D-0A84-4BF8-B48B-7959041D83C7}" srcId="{1E7C17A3-6FBC-4728-BE0F-38AB454709F5}" destId="{301DDDD5-91A3-4303-AF9B-2DA6EC6D0D92}" srcOrd="0" destOrd="0" parTransId="{03E6A49C-C9E3-45F7-90AB-55CC8AA64063}" sibTransId="{9EC4D2F5-8D68-466F-840F-944737EF85FE}"/>
    <dgm:cxn modelId="{811BDE45-8BED-43E5-8C74-E842C16286AC}" type="presOf" srcId="{63C9E40A-0106-4855-B182-8AD0FEA87C97}" destId="{5F107318-4366-4FEE-9F50-62930E2C09D5}" srcOrd="0" destOrd="0" presId="urn:microsoft.com/office/officeart/2005/8/layout/hList2"/>
    <dgm:cxn modelId="{7BDDE36D-99A1-4245-8F59-BCF8D864411B}" srcId="{8743580E-BA0D-4ECE-A2C3-277203A08829}" destId="{BF880B6D-C6A5-4069-845B-5F7B2EDD6B96}" srcOrd="1" destOrd="0" parTransId="{A9D7F188-FF5F-4F0A-A626-E78F9E93C9A0}" sibTransId="{905ADF59-E264-488E-8BA8-BE62139F13AE}"/>
    <dgm:cxn modelId="{51D0EC4E-AD3E-427D-94B8-72C4C5DC9024}" type="presOf" srcId="{27BFC4B4-7E9B-48D7-A5DB-6E86C3B68414}" destId="{9DE2584D-3BFE-431A-B58B-CE23FE95615B}" srcOrd="0" destOrd="0" presId="urn:microsoft.com/office/officeart/2005/8/layout/hList2"/>
    <dgm:cxn modelId="{2408E858-60A7-4996-AF10-18C6D0CC1FF7}" type="presOf" srcId="{A1339921-D022-4DA6-82F1-9F83CE542C4D}" destId="{B88CA1AB-45DB-45F0-969F-6B0293144D43}" srcOrd="0" destOrd="0" presId="urn:microsoft.com/office/officeart/2005/8/layout/hList2"/>
    <dgm:cxn modelId="{4579ED79-DDBD-4CDA-B55D-1D23A005BE56}" srcId="{27BFC4B4-7E9B-48D7-A5DB-6E86C3B68414}" destId="{5671D1E8-625B-4A7C-807C-2F7BE4E3CBC3}" srcOrd="1" destOrd="0" parTransId="{2C0D8360-1AD4-425F-A6BD-31BAE953D15D}" sibTransId="{A8BCD5C6-08E1-46D1-9960-A8CB47C264C7}"/>
    <dgm:cxn modelId="{331DCC7C-7F51-442D-A041-934E4F393ED4}" type="presOf" srcId="{5671D1E8-625B-4A7C-807C-2F7BE4E3CBC3}" destId="{52D07124-3EC5-42A5-ABFC-2BD39FAFBD29}" srcOrd="0" destOrd="0" presId="urn:microsoft.com/office/officeart/2005/8/layout/hList2"/>
    <dgm:cxn modelId="{65E09086-BF96-44E4-BAD8-C5D5F294EBC4}" type="presOf" srcId="{BF880B6D-C6A5-4069-845B-5F7B2EDD6B96}" destId="{9573BE42-CDD8-4E72-97DE-A598683AB433}" srcOrd="0" destOrd="1" presId="urn:microsoft.com/office/officeart/2005/8/layout/hList2"/>
    <dgm:cxn modelId="{F9AEE897-13F0-47DE-8154-CE01392DE288}" srcId="{8743580E-BA0D-4ECE-A2C3-277203A08829}" destId="{9A82346C-08F5-4BAC-8E64-DFA2C177C3D1}" srcOrd="0" destOrd="0" parTransId="{EF663855-2B35-4369-96F9-27D976E6A562}" sibTransId="{9D35D79D-AD16-4773-81EB-CADCC57055D8}"/>
    <dgm:cxn modelId="{867B83A1-AB7E-4B40-9161-768512767563}" type="presOf" srcId="{9A82346C-08F5-4BAC-8E64-DFA2C177C3D1}" destId="{9573BE42-CDD8-4E72-97DE-A598683AB433}" srcOrd="0" destOrd="0" presId="urn:microsoft.com/office/officeart/2005/8/layout/hList2"/>
    <dgm:cxn modelId="{76EF2DAB-E956-4C50-95B3-284EE616D419}" type="presOf" srcId="{5459B81B-09F2-46AE-83E3-78B5BB436181}" destId="{48875D52-11B4-4F93-A3C1-121F5DEF8B73}" srcOrd="0" destOrd="0" presId="urn:microsoft.com/office/officeart/2005/8/layout/hList2"/>
    <dgm:cxn modelId="{3AF011AC-1E88-47EC-A866-8726EE4EEAF3}" srcId="{27BFC4B4-7E9B-48D7-A5DB-6E86C3B68414}" destId="{A1339921-D022-4DA6-82F1-9F83CE542C4D}" srcOrd="2" destOrd="0" parTransId="{BDB2E55B-8BAE-4AEA-8E0D-BE99D83FCE7C}" sibTransId="{45B059D7-2B91-4068-9FB6-3947988CFA79}"/>
    <dgm:cxn modelId="{27842BB8-A40A-4AC1-806D-F6AD5FF8C0FF}" type="presOf" srcId="{BB66E5BE-7325-438E-A1C0-C4B5BC0A07EA}" destId="{B6DEAAE4-149B-4C82-8980-5E32834EE111}" srcOrd="0" destOrd="0" presId="urn:microsoft.com/office/officeart/2005/8/layout/hList2"/>
    <dgm:cxn modelId="{DAC6B8BC-6A2A-4D94-8D64-648671C1EF2C}" srcId="{A1339921-D022-4DA6-82F1-9F83CE542C4D}" destId="{AB70386F-61DD-493C-B806-7573D938812B}" srcOrd="1" destOrd="0" parTransId="{93785496-D91B-44A9-B369-6E623CD2EB35}" sibTransId="{A2BC74EB-542D-40C9-9F22-E2D793841D6D}"/>
    <dgm:cxn modelId="{787EF3C1-278D-49D2-95BA-8B443C91F6E2}" srcId="{63C9E40A-0106-4855-B182-8AD0FEA87C97}" destId="{5459B81B-09F2-46AE-83E3-78B5BB436181}" srcOrd="0" destOrd="0" parTransId="{60092F3E-CD44-48A8-9B6B-FDAD9A5385E3}" sibTransId="{05E8B600-4229-412E-B71A-CA9485F04A82}"/>
    <dgm:cxn modelId="{71C32BD3-8F79-4B2A-9E93-6588E0A07B17}" srcId="{1E7C17A3-6FBC-4728-BE0F-38AB454709F5}" destId="{33CD1178-9499-4E93-821A-D4BE88AD84B0}" srcOrd="1" destOrd="0" parTransId="{E6F4FFA5-8E90-423C-B241-10E427C041B8}" sibTransId="{DACAB686-9281-48C4-A7F7-EDDC7CBC0D40}"/>
    <dgm:cxn modelId="{702EF3D8-D55A-4181-B674-FA027D1E1E80}" type="presOf" srcId="{AB70386F-61DD-493C-B806-7573D938812B}" destId="{B6DEAAE4-149B-4C82-8980-5E32834EE111}" srcOrd="0" destOrd="1" presId="urn:microsoft.com/office/officeart/2005/8/layout/hList2"/>
    <dgm:cxn modelId="{779EA9ED-5042-4316-B1D0-F72A87CA3995}" srcId="{8743580E-BA0D-4ECE-A2C3-277203A08829}" destId="{7BA75324-5268-4714-86EE-683E61C2B629}" srcOrd="2" destOrd="0" parTransId="{DFCE6C5F-A771-4AE8-A8EA-153E9AD214B1}" sibTransId="{A7DFC8EE-D7AE-4FB1-8074-A152C0E375B8}"/>
    <dgm:cxn modelId="{5AFDC8F4-89D9-498A-AF31-7DA9EDF410E0}" srcId="{A1339921-D022-4DA6-82F1-9F83CE542C4D}" destId="{BB66E5BE-7325-438E-A1C0-C4B5BC0A07EA}" srcOrd="0" destOrd="0" parTransId="{82CB0FDD-B4B0-4562-B3B7-70AC0712AE64}" sibTransId="{A0B5F2DE-5B22-4F3B-8376-044337DC5CD5}"/>
    <dgm:cxn modelId="{6E58B8AA-DA2D-41C5-9862-D85DE5EAC638}" type="presParOf" srcId="{9DE2584D-3BFE-431A-B58B-CE23FE95615B}" destId="{8272F98F-7CD3-4346-9F01-D8189A9A775F}" srcOrd="0" destOrd="0" presId="urn:microsoft.com/office/officeart/2005/8/layout/hList2"/>
    <dgm:cxn modelId="{DB7F6398-C5B9-4061-A4E5-8AC0C44F3B1C}" type="presParOf" srcId="{8272F98F-7CD3-4346-9F01-D8189A9A775F}" destId="{90CF5ABD-5CD4-403A-ACF1-425523A75CC4}" srcOrd="0" destOrd="0" presId="urn:microsoft.com/office/officeart/2005/8/layout/hList2"/>
    <dgm:cxn modelId="{C7B64493-9A80-4BFA-B405-98C1B24DD0B1}" type="presParOf" srcId="{8272F98F-7CD3-4346-9F01-D8189A9A775F}" destId="{F3975325-55A9-49CD-9CE3-2FB5DD948E7B}" srcOrd="1" destOrd="0" presId="urn:microsoft.com/office/officeart/2005/8/layout/hList2"/>
    <dgm:cxn modelId="{96441B6C-A736-4224-AB0E-BE18DDCC75F9}" type="presParOf" srcId="{8272F98F-7CD3-4346-9F01-D8189A9A775F}" destId="{DB31DF70-4F1B-4A39-B369-DE0254ED96C3}" srcOrd="2" destOrd="0" presId="urn:microsoft.com/office/officeart/2005/8/layout/hList2"/>
    <dgm:cxn modelId="{B7B016B2-0720-4CC5-AF7D-0D86DD6566EB}" type="presParOf" srcId="{9DE2584D-3BFE-431A-B58B-CE23FE95615B}" destId="{919EF481-9B92-4422-BEC6-8EA3099B92D2}" srcOrd="1" destOrd="0" presId="urn:microsoft.com/office/officeart/2005/8/layout/hList2"/>
    <dgm:cxn modelId="{B0C679F7-A1E7-40CF-A7F1-51275EE24CC6}" type="presParOf" srcId="{9DE2584D-3BFE-431A-B58B-CE23FE95615B}" destId="{2ACE1145-514C-4FDA-A252-94A85F9957BE}" srcOrd="2" destOrd="0" presId="urn:microsoft.com/office/officeart/2005/8/layout/hList2"/>
    <dgm:cxn modelId="{BDCC6132-F82B-49DA-AB55-BC72511B74EC}" type="presParOf" srcId="{2ACE1145-514C-4FDA-A252-94A85F9957BE}" destId="{BD47BAD4-846C-4090-8A5E-7DE1A13821BC}" srcOrd="0" destOrd="0" presId="urn:microsoft.com/office/officeart/2005/8/layout/hList2"/>
    <dgm:cxn modelId="{D4C4E081-C094-4A25-AA72-A3E9E4CD8983}" type="presParOf" srcId="{2ACE1145-514C-4FDA-A252-94A85F9957BE}" destId="{9E1812B5-C20D-4631-9CC5-E6BEDD0C17A0}" srcOrd="1" destOrd="0" presId="urn:microsoft.com/office/officeart/2005/8/layout/hList2"/>
    <dgm:cxn modelId="{87BB92CF-F60C-410C-8E4A-9AA0ACBEBEE8}" type="presParOf" srcId="{2ACE1145-514C-4FDA-A252-94A85F9957BE}" destId="{52D07124-3EC5-42A5-ABFC-2BD39FAFBD29}" srcOrd="2" destOrd="0" presId="urn:microsoft.com/office/officeart/2005/8/layout/hList2"/>
    <dgm:cxn modelId="{29275B8A-9B97-4EDA-A735-28FA4DF92A17}" type="presParOf" srcId="{9DE2584D-3BFE-431A-B58B-CE23FE95615B}" destId="{95667EF1-A6C0-42FA-A8A0-D91AB8F9E67E}" srcOrd="3" destOrd="0" presId="urn:microsoft.com/office/officeart/2005/8/layout/hList2"/>
    <dgm:cxn modelId="{A38EAE17-82AD-46D3-9F83-CAB645C9549E}" type="presParOf" srcId="{9DE2584D-3BFE-431A-B58B-CE23FE95615B}" destId="{11DFFE2F-6484-46C0-99E9-89126FC66F2D}" srcOrd="4" destOrd="0" presId="urn:microsoft.com/office/officeart/2005/8/layout/hList2"/>
    <dgm:cxn modelId="{DAD19750-3DF8-4327-89BF-073F304973E0}" type="presParOf" srcId="{11DFFE2F-6484-46C0-99E9-89126FC66F2D}" destId="{667CA073-9DFA-4C8B-9C8A-35F3896B574D}" srcOrd="0" destOrd="0" presId="urn:microsoft.com/office/officeart/2005/8/layout/hList2"/>
    <dgm:cxn modelId="{7E01BE52-3604-4A3D-8B89-1055D223EB56}" type="presParOf" srcId="{11DFFE2F-6484-46C0-99E9-89126FC66F2D}" destId="{B6DEAAE4-149B-4C82-8980-5E32834EE111}" srcOrd="1" destOrd="0" presId="urn:microsoft.com/office/officeart/2005/8/layout/hList2"/>
    <dgm:cxn modelId="{08EA9397-AA33-45C9-9B0F-8269DC078FA5}" type="presParOf" srcId="{11DFFE2F-6484-46C0-99E9-89126FC66F2D}" destId="{B88CA1AB-45DB-45F0-969F-6B0293144D43}" srcOrd="2" destOrd="0" presId="urn:microsoft.com/office/officeart/2005/8/layout/hList2"/>
    <dgm:cxn modelId="{C71EF278-45C1-4101-89C0-F3F33E499FD8}" type="presParOf" srcId="{9DE2584D-3BFE-431A-B58B-CE23FE95615B}" destId="{5FC5610F-21AD-4DFD-A88E-886D812FB14C}" srcOrd="5" destOrd="0" presId="urn:microsoft.com/office/officeart/2005/8/layout/hList2"/>
    <dgm:cxn modelId="{27F2D04D-3CB4-4913-ABA0-3C7D38FA7C3C}" type="presParOf" srcId="{9DE2584D-3BFE-431A-B58B-CE23FE95615B}" destId="{1771B4BF-C53D-4CEB-A5EF-204EF45586A3}" srcOrd="6" destOrd="0" presId="urn:microsoft.com/office/officeart/2005/8/layout/hList2"/>
    <dgm:cxn modelId="{BB289406-B649-43E2-A6E6-B11FFFD9CECD}" type="presParOf" srcId="{1771B4BF-C53D-4CEB-A5EF-204EF45586A3}" destId="{98B170B1-4552-4F0E-8838-D585587BF27B}" srcOrd="0" destOrd="0" presId="urn:microsoft.com/office/officeart/2005/8/layout/hList2"/>
    <dgm:cxn modelId="{6416ABE7-C427-460A-998B-9FFD16D36D92}" type="presParOf" srcId="{1771B4BF-C53D-4CEB-A5EF-204EF45586A3}" destId="{48875D52-11B4-4F93-A3C1-121F5DEF8B73}" srcOrd="1" destOrd="0" presId="urn:microsoft.com/office/officeart/2005/8/layout/hList2"/>
    <dgm:cxn modelId="{D57B2B06-8ADE-427F-B19B-A124127C7CF2}" type="presParOf" srcId="{1771B4BF-C53D-4CEB-A5EF-204EF45586A3}" destId="{5F107318-4366-4FEE-9F50-62930E2C09D5}" srcOrd="2" destOrd="0" presId="urn:microsoft.com/office/officeart/2005/8/layout/hList2"/>
    <dgm:cxn modelId="{B5C31BE8-BD1F-4D22-A9A7-575F4B34FE30}" type="presParOf" srcId="{9DE2584D-3BFE-431A-B58B-CE23FE95615B}" destId="{D9710CC5-BF33-48B1-A151-6219838DA9A3}" srcOrd="7" destOrd="0" presId="urn:microsoft.com/office/officeart/2005/8/layout/hList2"/>
    <dgm:cxn modelId="{FBA6F2F9-04C3-4FCA-812F-0BCF00971684}" type="presParOf" srcId="{9DE2584D-3BFE-431A-B58B-CE23FE95615B}" destId="{AF9F4050-0AA9-436C-8F01-2B2A534A9444}" srcOrd="8" destOrd="0" presId="urn:microsoft.com/office/officeart/2005/8/layout/hList2"/>
    <dgm:cxn modelId="{B413AC76-B9DC-41C5-ACC3-7058CCBEBE23}" type="presParOf" srcId="{AF9F4050-0AA9-436C-8F01-2B2A534A9444}" destId="{819C11C5-E561-477C-903F-5E252CC5269A}" srcOrd="0" destOrd="0" presId="urn:microsoft.com/office/officeart/2005/8/layout/hList2"/>
    <dgm:cxn modelId="{78D5C466-158A-49BC-B488-6976F91278B2}" type="presParOf" srcId="{AF9F4050-0AA9-436C-8F01-2B2A534A9444}" destId="{9573BE42-CDD8-4E72-97DE-A598683AB433}" srcOrd="1" destOrd="0" presId="urn:microsoft.com/office/officeart/2005/8/layout/hList2"/>
    <dgm:cxn modelId="{1A941A86-5041-439B-8F16-A39CDFF95D89}" type="presParOf" srcId="{AF9F4050-0AA9-436C-8F01-2B2A534A9444}" destId="{951016ED-F162-4A92-B4AF-931B9D22897D}"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AFB229-4532-4143-BCDA-DF64B188F9CD}" type="doc">
      <dgm:prSet loTypeId="urn:microsoft.com/office/officeart/2005/8/layout/venn1" loCatId="relationship" qsTypeId="urn:microsoft.com/office/officeart/2005/8/quickstyle/simple1" qsCatId="simple" csTypeId="urn:microsoft.com/office/officeart/2005/8/colors/accent1_2" csCatId="accent1" phldr="1"/>
      <dgm:spPr/>
    </dgm:pt>
    <dgm:pt modelId="{12C91D31-321E-4AD0-BDC4-539B69C57CEB}">
      <dgm:prSet phldrT="[Texto]" custT="1"/>
      <dgm:spPr>
        <a:solidFill>
          <a:schemeClr val="accent4">
            <a:lumMod val="60000"/>
            <a:lumOff val="40000"/>
            <a:alpha val="50000"/>
          </a:schemeClr>
        </a:solidFill>
      </dgm:spPr>
      <dgm:t>
        <a:bodyPr/>
        <a:lstStyle/>
        <a:p>
          <a:r>
            <a:rPr lang="es-MX" sz="1800" b="1" i="1" u="sng" dirty="0"/>
            <a:t>La escala mundial</a:t>
          </a:r>
          <a:r>
            <a:rPr lang="es-MX" sz="1300" b="0" i="0" dirty="0"/>
            <a:t> </a:t>
          </a:r>
        </a:p>
        <a:p>
          <a:r>
            <a:rPr lang="es-MX" sz="1600" b="0" i="0" dirty="0"/>
            <a:t>Se utiliza para hacer referencia o interpretar alguna información que se presenta en un conjunto de países, en un continente o en el mundo entero.</a:t>
          </a:r>
          <a:endParaRPr lang="es-MX" sz="1600" dirty="0"/>
        </a:p>
      </dgm:t>
    </dgm:pt>
    <dgm:pt modelId="{BC9C6271-6D1E-4DBE-A5BC-9C9D2CC37A1C}" type="parTrans" cxnId="{5F2B7AB6-5193-4722-A5A8-1A0B840904E5}">
      <dgm:prSet/>
      <dgm:spPr/>
      <dgm:t>
        <a:bodyPr/>
        <a:lstStyle/>
        <a:p>
          <a:endParaRPr lang="es-MX"/>
        </a:p>
      </dgm:t>
    </dgm:pt>
    <dgm:pt modelId="{7978E46D-7400-4DBF-B38C-DC570C7A90BB}" type="sibTrans" cxnId="{5F2B7AB6-5193-4722-A5A8-1A0B840904E5}">
      <dgm:prSet/>
      <dgm:spPr/>
      <dgm:t>
        <a:bodyPr/>
        <a:lstStyle/>
        <a:p>
          <a:endParaRPr lang="es-MX"/>
        </a:p>
      </dgm:t>
    </dgm:pt>
    <dgm:pt modelId="{4178D1F3-6712-4782-93C6-6F6A15061708}">
      <dgm:prSet phldrT="[Texto]" custT="1"/>
      <dgm:spPr>
        <a:solidFill>
          <a:schemeClr val="accent4">
            <a:lumMod val="20000"/>
            <a:lumOff val="80000"/>
            <a:alpha val="50000"/>
          </a:schemeClr>
        </a:solidFill>
      </dgm:spPr>
      <dgm:t>
        <a:bodyPr/>
        <a:lstStyle/>
        <a:p>
          <a:r>
            <a:rPr lang="es-MX" sz="1800" b="1" i="1" u="sng" dirty="0"/>
            <a:t>La escala local</a:t>
          </a:r>
        </a:p>
        <a:p>
          <a:r>
            <a:rPr lang="es-MX" sz="1600" b="0" i="0" dirty="0"/>
            <a:t>Es útil si se quiere observar, analizar o explicar algo que ocurre o se presenta en un municipio o localidad con mayor detalle, porque este nivel de análisis nos enfoca en lo que ocurre en un espacio más pequeño.</a:t>
          </a:r>
        </a:p>
        <a:p>
          <a:endParaRPr lang="es-MX" sz="1100" dirty="0"/>
        </a:p>
      </dgm:t>
    </dgm:pt>
    <dgm:pt modelId="{1E652D24-CE95-48F1-B21E-FBDF0DB08AAE}" type="parTrans" cxnId="{490E4079-819F-4193-B620-101ADCFFD0B2}">
      <dgm:prSet/>
      <dgm:spPr/>
      <dgm:t>
        <a:bodyPr/>
        <a:lstStyle/>
        <a:p>
          <a:endParaRPr lang="es-MX"/>
        </a:p>
      </dgm:t>
    </dgm:pt>
    <dgm:pt modelId="{A4982D5F-5D23-40FA-8721-FA78B723640C}" type="sibTrans" cxnId="{490E4079-819F-4193-B620-101ADCFFD0B2}">
      <dgm:prSet/>
      <dgm:spPr/>
      <dgm:t>
        <a:bodyPr/>
        <a:lstStyle/>
        <a:p>
          <a:endParaRPr lang="es-MX"/>
        </a:p>
      </dgm:t>
    </dgm:pt>
    <dgm:pt modelId="{4B0E20FC-08D6-4BA4-89FB-0F49ECD7D672}">
      <dgm:prSet phldrT="[Texto]" custT="1"/>
      <dgm:spPr>
        <a:solidFill>
          <a:schemeClr val="accent4">
            <a:lumMod val="75000"/>
            <a:alpha val="46000"/>
          </a:schemeClr>
        </a:solidFill>
      </dgm:spPr>
      <dgm:t>
        <a:bodyPr/>
        <a:lstStyle/>
        <a:p>
          <a:r>
            <a:rPr lang="es-MX" sz="1800" b="1" i="0" u="sng" dirty="0"/>
            <a:t>La escala nacional</a:t>
          </a:r>
          <a:r>
            <a:rPr lang="es-MX" sz="1300" b="0" i="0" dirty="0"/>
            <a:t> </a:t>
          </a:r>
        </a:p>
        <a:p>
          <a:r>
            <a:rPr lang="es-MX" sz="1600" b="0" i="0" dirty="0"/>
            <a:t>Permite hacer referencia sobre aquello que ocurre en el interior de cada país, ya sea en sus provincias, estados o departamentos.</a:t>
          </a:r>
          <a:endParaRPr lang="es-MX" sz="1600" dirty="0"/>
        </a:p>
      </dgm:t>
    </dgm:pt>
    <dgm:pt modelId="{702F6A7F-EBDB-4925-AA68-83200BA6F10B}" type="parTrans" cxnId="{CB8CB30D-B12C-49CE-B3CF-9D5404941B7C}">
      <dgm:prSet/>
      <dgm:spPr/>
      <dgm:t>
        <a:bodyPr/>
        <a:lstStyle/>
        <a:p>
          <a:endParaRPr lang="es-MX"/>
        </a:p>
      </dgm:t>
    </dgm:pt>
    <dgm:pt modelId="{287289D0-BECC-4888-98FF-4F604298AEC3}" type="sibTrans" cxnId="{CB8CB30D-B12C-49CE-B3CF-9D5404941B7C}">
      <dgm:prSet/>
      <dgm:spPr/>
      <dgm:t>
        <a:bodyPr/>
        <a:lstStyle/>
        <a:p>
          <a:endParaRPr lang="es-MX"/>
        </a:p>
      </dgm:t>
    </dgm:pt>
    <dgm:pt modelId="{231D918F-C137-44D8-82EB-EA1FD5856554}" type="pres">
      <dgm:prSet presAssocID="{57AFB229-4532-4143-BCDA-DF64B188F9CD}" presName="compositeShape" presStyleCnt="0">
        <dgm:presLayoutVars>
          <dgm:chMax val="7"/>
          <dgm:dir/>
          <dgm:resizeHandles val="exact"/>
        </dgm:presLayoutVars>
      </dgm:prSet>
      <dgm:spPr/>
    </dgm:pt>
    <dgm:pt modelId="{539542C2-7CC4-42A3-9195-5DE75F0F5002}" type="pres">
      <dgm:prSet presAssocID="{12C91D31-321E-4AD0-BDC4-539B69C57CEB}" presName="circ1" presStyleLbl="vennNode1" presStyleIdx="0" presStyleCnt="3" custScaleX="112402" custScaleY="113689" custLinFactNeighborX="7182" custLinFactNeighborY="2967"/>
      <dgm:spPr/>
    </dgm:pt>
    <dgm:pt modelId="{8E7B3E3B-7B31-4DDD-919A-C547018B9906}" type="pres">
      <dgm:prSet presAssocID="{12C91D31-321E-4AD0-BDC4-539B69C57CEB}" presName="circ1Tx" presStyleLbl="revTx" presStyleIdx="0" presStyleCnt="0">
        <dgm:presLayoutVars>
          <dgm:chMax val="0"/>
          <dgm:chPref val="0"/>
          <dgm:bulletEnabled val="1"/>
        </dgm:presLayoutVars>
      </dgm:prSet>
      <dgm:spPr/>
    </dgm:pt>
    <dgm:pt modelId="{975EBFB4-D268-4505-AED2-6DA7549BA0B8}" type="pres">
      <dgm:prSet presAssocID="{4178D1F3-6712-4782-93C6-6F6A15061708}" presName="circ2" presStyleLbl="vennNode1" presStyleIdx="1" presStyleCnt="3" custScaleX="121242" custScaleY="114023" custLinFactNeighborX="29128" custLinFactNeighborY="2394"/>
      <dgm:spPr/>
    </dgm:pt>
    <dgm:pt modelId="{2077CBE7-82EE-469B-8334-9D42FDE6311F}" type="pres">
      <dgm:prSet presAssocID="{4178D1F3-6712-4782-93C6-6F6A15061708}" presName="circ2Tx" presStyleLbl="revTx" presStyleIdx="0" presStyleCnt="0">
        <dgm:presLayoutVars>
          <dgm:chMax val="0"/>
          <dgm:chPref val="0"/>
          <dgm:bulletEnabled val="1"/>
        </dgm:presLayoutVars>
      </dgm:prSet>
      <dgm:spPr/>
    </dgm:pt>
    <dgm:pt modelId="{07AE9AF7-329F-477D-BB3F-3794BCE4DB40}" type="pres">
      <dgm:prSet presAssocID="{4B0E20FC-08D6-4BA4-89FB-0F49ECD7D672}" presName="circ3" presStyleLbl="vennNode1" presStyleIdx="2" presStyleCnt="3" custScaleX="119394" custScaleY="117511" custLinFactNeighborX="-17947" custLinFactNeighborY="3420"/>
      <dgm:spPr/>
    </dgm:pt>
    <dgm:pt modelId="{48685EF6-6166-406B-9773-215198885ED3}" type="pres">
      <dgm:prSet presAssocID="{4B0E20FC-08D6-4BA4-89FB-0F49ECD7D672}" presName="circ3Tx" presStyleLbl="revTx" presStyleIdx="0" presStyleCnt="0">
        <dgm:presLayoutVars>
          <dgm:chMax val="0"/>
          <dgm:chPref val="0"/>
          <dgm:bulletEnabled val="1"/>
        </dgm:presLayoutVars>
      </dgm:prSet>
      <dgm:spPr/>
    </dgm:pt>
  </dgm:ptLst>
  <dgm:cxnLst>
    <dgm:cxn modelId="{CB8CB30D-B12C-49CE-B3CF-9D5404941B7C}" srcId="{57AFB229-4532-4143-BCDA-DF64B188F9CD}" destId="{4B0E20FC-08D6-4BA4-89FB-0F49ECD7D672}" srcOrd="2" destOrd="0" parTransId="{702F6A7F-EBDB-4925-AA68-83200BA6F10B}" sibTransId="{287289D0-BECC-4888-98FF-4F604298AEC3}"/>
    <dgm:cxn modelId="{490E4079-819F-4193-B620-101ADCFFD0B2}" srcId="{57AFB229-4532-4143-BCDA-DF64B188F9CD}" destId="{4178D1F3-6712-4782-93C6-6F6A15061708}" srcOrd="1" destOrd="0" parTransId="{1E652D24-CE95-48F1-B21E-FBDF0DB08AAE}" sibTransId="{A4982D5F-5D23-40FA-8721-FA78B723640C}"/>
    <dgm:cxn modelId="{5C8A238E-A290-4F5C-80C2-F4B2A32F9249}" type="presOf" srcId="{12C91D31-321E-4AD0-BDC4-539B69C57CEB}" destId="{539542C2-7CC4-42A3-9195-5DE75F0F5002}" srcOrd="0" destOrd="0" presId="urn:microsoft.com/office/officeart/2005/8/layout/venn1"/>
    <dgm:cxn modelId="{4F665295-6162-478E-8BF1-B1EAD0F5065E}" type="presOf" srcId="{4178D1F3-6712-4782-93C6-6F6A15061708}" destId="{2077CBE7-82EE-469B-8334-9D42FDE6311F}" srcOrd="1" destOrd="0" presId="urn:microsoft.com/office/officeart/2005/8/layout/venn1"/>
    <dgm:cxn modelId="{23319CA5-BB5D-44A1-9CA5-172C1CB1C010}" type="presOf" srcId="{4B0E20FC-08D6-4BA4-89FB-0F49ECD7D672}" destId="{07AE9AF7-329F-477D-BB3F-3794BCE4DB40}" srcOrd="0" destOrd="0" presId="urn:microsoft.com/office/officeart/2005/8/layout/venn1"/>
    <dgm:cxn modelId="{DE80B2A6-2B8D-4BF7-8AB6-92E87A208ABB}" type="presOf" srcId="{12C91D31-321E-4AD0-BDC4-539B69C57CEB}" destId="{8E7B3E3B-7B31-4DDD-919A-C547018B9906}" srcOrd="1" destOrd="0" presId="urn:microsoft.com/office/officeart/2005/8/layout/venn1"/>
    <dgm:cxn modelId="{5F2B7AB6-5193-4722-A5A8-1A0B840904E5}" srcId="{57AFB229-4532-4143-BCDA-DF64B188F9CD}" destId="{12C91D31-321E-4AD0-BDC4-539B69C57CEB}" srcOrd="0" destOrd="0" parTransId="{BC9C6271-6D1E-4DBE-A5BC-9C9D2CC37A1C}" sibTransId="{7978E46D-7400-4DBF-B38C-DC570C7A90BB}"/>
    <dgm:cxn modelId="{F48BF4BA-9E5B-4AA1-B7BD-45006A1FB655}" type="presOf" srcId="{4178D1F3-6712-4782-93C6-6F6A15061708}" destId="{975EBFB4-D268-4505-AED2-6DA7549BA0B8}" srcOrd="0" destOrd="0" presId="urn:microsoft.com/office/officeart/2005/8/layout/venn1"/>
    <dgm:cxn modelId="{6A5D8BC2-F3FC-417C-B9C1-F881E0B9C626}" type="presOf" srcId="{57AFB229-4532-4143-BCDA-DF64B188F9CD}" destId="{231D918F-C137-44D8-82EB-EA1FD5856554}" srcOrd="0" destOrd="0" presId="urn:microsoft.com/office/officeart/2005/8/layout/venn1"/>
    <dgm:cxn modelId="{D038D5C5-21B4-44DD-A04C-2538107CBB9F}" type="presOf" srcId="{4B0E20FC-08D6-4BA4-89FB-0F49ECD7D672}" destId="{48685EF6-6166-406B-9773-215198885ED3}" srcOrd="1" destOrd="0" presId="urn:microsoft.com/office/officeart/2005/8/layout/venn1"/>
    <dgm:cxn modelId="{43A8A3F8-5852-48BE-9DE0-8E57744B6A78}" type="presParOf" srcId="{231D918F-C137-44D8-82EB-EA1FD5856554}" destId="{539542C2-7CC4-42A3-9195-5DE75F0F5002}" srcOrd="0" destOrd="0" presId="urn:microsoft.com/office/officeart/2005/8/layout/venn1"/>
    <dgm:cxn modelId="{7DCE77F6-576A-4A15-9AD0-887AF010E222}" type="presParOf" srcId="{231D918F-C137-44D8-82EB-EA1FD5856554}" destId="{8E7B3E3B-7B31-4DDD-919A-C547018B9906}" srcOrd="1" destOrd="0" presId="urn:microsoft.com/office/officeart/2005/8/layout/venn1"/>
    <dgm:cxn modelId="{A495885B-4134-439E-915A-06C63E98E1C4}" type="presParOf" srcId="{231D918F-C137-44D8-82EB-EA1FD5856554}" destId="{975EBFB4-D268-4505-AED2-6DA7549BA0B8}" srcOrd="2" destOrd="0" presId="urn:microsoft.com/office/officeart/2005/8/layout/venn1"/>
    <dgm:cxn modelId="{761B3230-D437-4111-9B06-A46DB9D01CD5}" type="presParOf" srcId="{231D918F-C137-44D8-82EB-EA1FD5856554}" destId="{2077CBE7-82EE-469B-8334-9D42FDE6311F}" srcOrd="3" destOrd="0" presId="urn:microsoft.com/office/officeart/2005/8/layout/venn1"/>
    <dgm:cxn modelId="{D463C970-F7C0-4DCB-BD97-2FDEB9B7CA5C}" type="presParOf" srcId="{231D918F-C137-44D8-82EB-EA1FD5856554}" destId="{07AE9AF7-329F-477D-BB3F-3794BCE4DB40}" srcOrd="4" destOrd="0" presId="urn:microsoft.com/office/officeart/2005/8/layout/venn1"/>
    <dgm:cxn modelId="{E5108A0E-1B8B-4C40-A4A8-9CD1C6C8EBDF}" type="presParOf" srcId="{231D918F-C137-44D8-82EB-EA1FD5856554}" destId="{48685EF6-6166-406B-9773-215198885ED3}" srcOrd="5" destOrd="0" presId="urn:microsoft.com/office/officeart/2005/8/layout/venn1"/>
  </dgm:cxnLst>
  <dgm:bg>
    <a:pattFill prst="lgGrid">
      <a:fgClr>
        <a:schemeClr val="accent6">
          <a:lumMod val="20000"/>
          <a:lumOff val="80000"/>
        </a:schemeClr>
      </a:fgClr>
      <a:bgClr>
        <a:schemeClr val="accent3">
          <a:lumMod val="20000"/>
          <a:lumOff val="80000"/>
        </a:schemeClr>
      </a:bgClr>
    </a:patt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828F1C-240B-4439-AE9B-C174B5063B2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MX"/>
        </a:p>
      </dgm:t>
    </dgm:pt>
    <dgm:pt modelId="{1B9E30C3-B1A3-4AA5-9ADA-CB2E991ED748}">
      <dgm:prSet phldrT="[Texto]"/>
      <dgm:spPr>
        <a:solidFill>
          <a:schemeClr val="accent4">
            <a:lumMod val="20000"/>
            <a:lumOff val="80000"/>
          </a:schemeClr>
        </a:solidFill>
      </dgm:spPr>
      <dgm:t>
        <a:bodyPr/>
        <a:lstStyle/>
        <a:p>
          <a:r>
            <a:rPr lang="es-MX" b="1" i="0" dirty="0">
              <a:solidFill>
                <a:schemeClr val="tx2"/>
              </a:solidFill>
            </a:rPr>
            <a:t>La escala numérica</a:t>
          </a:r>
          <a:endParaRPr lang="es-MX" dirty="0">
            <a:solidFill>
              <a:schemeClr val="tx2"/>
            </a:solidFill>
          </a:endParaRPr>
        </a:p>
      </dgm:t>
    </dgm:pt>
    <dgm:pt modelId="{A3309FA3-84A1-46A5-BD10-89F99C65A460}" type="parTrans" cxnId="{EAAFFFC0-BFFE-4A25-BB1A-6D73E9F9759A}">
      <dgm:prSet/>
      <dgm:spPr/>
      <dgm:t>
        <a:bodyPr/>
        <a:lstStyle/>
        <a:p>
          <a:endParaRPr lang="es-MX"/>
        </a:p>
      </dgm:t>
    </dgm:pt>
    <dgm:pt modelId="{91D4B52D-5E49-479E-9AF7-7FAA377D460C}" type="sibTrans" cxnId="{EAAFFFC0-BFFE-4A25-BB1A-6D73E9F9759A}">
      <dgm:prSet/>
      <dgm:spPr/>
      <dgm:t>
        <a:bodyPr/>
        <a:lstStyle/>
        <a:p>
          <a:endParaRPr lang="es-MX"/>
        </a:p>
      </dgm:t>
    </dgm:pt>
    <dgm:pt modelId="{34C52224-8E50-431F-AAE5-FEA8E79B40E8}">
      <dgm:prSet phldrT="[Texto]" custT="1"/>
      <dgm:spPr>
        <a:solidFill>
          <a:schemeClr val="accent3">
            <a:lumMod val="20000"/>
            <a:lumOff val="80000"/>
            <a:alpha val="90000"/>
          </a:schemeClr>
        </a:solidFill>
      </dgm:spPr>
      <dgm:t>
        <a:bodyPr/>
        <a:lstStyle/>
        <a:p>
          <a:r>
            <a:rPr lang="es-MX" sz="2000" b="1" i="1" dirty="0"/>
            <a:t>Muestra la representación del espacio real en el mapa mediante una fracción, por ejemplo 1: 50 000. El número de la derecha (factor de escala) indica la cantidad de veces que la superficie real se ha reducido; esto es: la escala 1: 50 000 indica que cada superficie y distancia real se ha reducido 50000 veces. (Centímetros</a:t>
          </a:r>
          <a:r>
            <a:rPr lang="es-MX" sz="1800" b="1" i="1" dirty="0"/>
            <a:t>).</a:t>
          </a:r>
          <a:endParaRPr lang="es-MX" sz="1800" b="1" dirty="0"/>
        </a:p>
      </dgm:t>
    </dgm:pt>
    <dgm:pt modelId="{F2143EF2-0336-42F5-9EE2-C23FD527F912}" type="parTrans" cxnId="{FE0C67DB-CF52-46F9-B41F-EB12EFEF91A3}">
      <dgm:prSet/>
      <dgm:spPr/>
      <dgm:t>
        <a:bodyPr/>
        <a:lstStyle/>
        <a:p>
          <a:endParaRPr lang="es-MX"/>
        </a:p>
      </dgm:t>
    </dgm:pt>
    <dgm:pt modelId="{D37CB594-F90B-4F18-9DE5-16922F90D11F}" type="sibTrans" cxnId="{FE0C67DB-CF52-46F9-B41F-EB12EFEF91A3}">
      <dgm:prSet/>
      <dgm:spPr/>
      <dgm:t>
        <a:bodyPr/>
        <a:lstStyle/>
        <a:p>
          <a:endParaRPr lang="es-MX"/>
        </a:p>
      </dgm:t>
    </dgm:pt>
    <dgm:pt modelId="{23C2EB97-4B93-48E0-8A94-35B0DAC7BB14}">
      <dgm:prSet phldrT="[Texto]"/>
      <dgm:spPr>
        <a:solidFill>
          <a:schemeClr val="accent4">
            <a:lumMod val="20000"/>
            <a:lumOff val="80000"/>
          </a:schemeClr>
        </a:solidFill>
      </dgm:spPr>
      <dgm:t>
        <a:bodyPr/>
        <a:lstStyle/>
        <a:p>
          <a:r>
            <a:rPr lang="es-MX" b="1" i="0" dirty="0">
              <a:solidFill>
                <a:schemeClr val="tx2"/>
              </a:solidFill>
            </a:rPr>
            <a:t>La escala gráfica</a:t>
          </a:r>
          <a:r>
            <a:rPr lang="es-MX" b="0" i="0" dirty="0"/>
            <a:t> </a:t>
          </a:r>
          <a:endParaRPr lang="es-MX" dirty="0"/>
        </a:p>
      </dgm:t>
    </dgm:pt>
    <dgm:pt modelId="{EC5B9E19-30BB-461B-B825-9754923BE782}" type="parTrans" cxnId="{685CB9AD-8A53-4020-8A5D-4B458FDCAF9F}">
      <dgm:prSet/>
      <dgm:spPr/>
      <dgm:t>
        <a:bodyPr/>
        <a:lstStyle/>
        <a:p>
          <a:endParaRPr lang="es-MX"/>
        </a:p>
      </dgm:t>
    </dgm:pt>
    <dgm:pt modelId="{C1CEA1BC-0EA6-49C9-9958-DA07B363FB82}" type="sibTrans" cxnId="{685CB9AD-8A53-4020-8A5D-4B458FDCAF9F}">
      <dgm:prSet/>
      <dgm:spPr/>
      <dgm:t>
        <a:bodyPr/>
        <a:lstStyle/>
        <a:p>
          <a:endParaRPr lang="es-MX"/>
        </a:p>
      </dgm:t>
    </dgm:pt>
    <dgm:pt modelId="{9EAECC15-400F-48C0-BEF9-84809D3B7E1C}">
      <dgm:prSet phldrT="[Texto]" custT="1"/>
      <dgm:spPr>
        <a:solidFill>
          <a:schemeClr val="accent3">
            <a:lumMod val="20000"/>
            <a:lumOff val="80000"/>
            <a:alpha val="90000"/>
          </a:schemeClr>
        </a:solidFill>
      </dgm:spPr>
      <dgm:t>
        <a:bodyPr/>
        <a:lstStyle/>
        <a:p>
          <a:endParaRPr lang="es-MX" sz="2000" b="1" i="0" dirty="0"/>
        </a:p>
        <a:p>
          <a:r>
            <a:rPr lang="es-MX" sz="2000" b="1" i="0" dirty="0"/>
            <a:t>Consiste en una línea o barra dividida en partes iguales; cada segmento corresponde a la longitud que, sobre el mapa representa las distancias o unidades reales de la superficie terrestre; tales segmentos representan metros (m) o kilómetros (km), lo cual dependerá de la superficie que el mapa representa; por ejemplo, si se trata de una superficie amplia, lo mejor será utilizar km, mientras que si la superficie representada es más pequeña, se podrá utilizar m.</a:t>
          </a:r>
        </a:p>
        <a:p>
          <a:endParaRPr lang="es-MX" sz="700" dirty="0"/>
        </a:p>
      </dgm:t>
    </dgm:pt>
    <dgm:pt modelId="{3E7CE538-2C60-4EA9-8808-BFE1949B5E7F}" type="parTrans" cxnId="{F9BD4EBE-F76C-4F6A-ABAB-5C7BBF6FE43B}">
      <dgm:prSet/>
      <dgm:spPr/>
      <dgm:t>
        <a:bodyPr/>
        <a:lstStyle/>
        <a:p>
          <a:endParaRPr lang="es-MX"/>
        </a:p>
      </dgm:t>
    </dgm:pt>
    <dgm:pt modelId="{73E91015-D068-4B19-A6AF-B424D67C9ED3}" type="sibTrans" cxnId="{F9BD4EBE-F76C-4F6A-ABAB-5C7BBF6FE43B}">
      <dgm:prSet/>
      <dgm:spPr/>
      <dgm:t>
        <a:bodyPr/>
        <a:lstStyle/>
        <a:p>
          <a:endParaRPr lang="es-MX"/>
        </a:p>
      </dgm:t>
    </dgm:pt>
    <dgm:pt modelId="{6C2EDF43-C045-463D-9BCD-45C129BEBF8A}" type="pres">
      <dgm:prSet presAssocID="{16828F1C-240B-4439-AE9B-C174B5063B26}" presName="diagram" presStyleCnt="0">
        <dgm:presLayoutVars>
          <dgm:chPref val="1"/>
          <dgm:dir/>
          <dgm:animOne val="branch"/>
          <dgm:animLvl val="lvl"/>
          <dgm:resizeHandles/>
        </dgm:presLayoutVars>
      </dgm:prSet>
      <dgm:spPr/>
    </dgm:pt>
    <dgm:pt modelId="{9AA022E0-D646-4A4E-9C58-57A534BB29B6}" type="pres">
      <dgm:prSet presAssocID="{1B9E30C3-B1A3-4AA5-9ADA-CB2E991ED748}" presName="root" presStyleCnt="0"/>
      <dgm:spPr/>
    </dgm:pt>
    <dgm:pt modelId="{0DA9D848-9334-454B-997A-1FBC50BA272D}" type="pres">
      <dgm:prSet presAssocID="{1B9E30C3-B1A3-4AA5-9ADA-CB2E991ED748}" presName="rootComposite" presStyleCnt="0"/>
      <dgm:spPr/>
    </dgm:pt>
    <dgm:pt modelId="{419FFE73-3110-4D88-A59A-D03CF4A61D94}" type="pres">
      <dgm:prSet presAssocID="{1B9E30C3-B1A3-4AA5-9ADA-CB2E991ED748}" presName="rootText" presStyleLbl="node1" presStyleIdx="0" presStyleCnt="2" custLinFactNeighborX="-11798" custLinFactNeighborY="8353"/>
      <dgm:spPr/>
    </dgm:pt>
    <dgm:pt modelId="{93A45DD5-D61E-481C-85F1-AD9B71D4AA6D}" type="pres">
      <dgm:prSet presAssocID="{1B9E30C3-B1A3-4AA5-9ADA-CB2E991ED748}" presName="rootConnector" presStyleLbl="node1" presStyleIdx="0" presStyleCnt="2"/>
      <dgm:spPr/>
    </dgm:pt>
    <dgm:pt modelId="{466D7322-B0C5-4C0B-8D23-61C5C35CC284}" type="pres">
      <dgm:prSet presAssocID="{1B9E30C3-B1A3-4AA5-9ADA-CB2E991ED748}" presName="childShape" presStyleCnt="0"/>
      <dgm:spPr/>
    </dgm:pt>
    <dgm:pt modelId="{5C6F11AD-1E2C-4933-B00C-1B3BBBB26BCB}" type="pres">
      <dgm:prSet presAssocID="{F2143EF2-0336-42F5-9EE2-C23FD527F912}" presName="Name13" presStyleLbl="parChTrans1D2" presStyleIdx="0" presStyleCnt="2"/>
      <dgm:spPr/>
    </dgm:pt>
    <dgm:pt modelId="{0531743C-BBD8-40A6-B8C9-DA443782988B}" type="pres">
      <dgm:prSet presAssocID="{34C52224-8E50-431F-AAE5-FEA8E79B40E8}" presName="childText" presStyleLbl="bgAcc1" presStyleIdx="0" presStyleCnt="2" custScaleX="235542" custScaleY="369304" custLinFactNeighborX="-5030" custLinFactNeighborY="-3324">
        <dgm:presLayoutVars>
          <dgm:bulletEnabled val="1"/>
        </dgm:presLayoutVars>
      </dgm:prSet>
      <dgm:spPr/>
    </dgm:pt>
    <dgm:pt modelId="{75F52183-1EA1-4CC9-98CD-6A8CA6E4F217}" type="pres">
      <dgm:prSet presAssocID="{23C2EB97-4B93-48E0-8A94-35B0DAC7BB14}" presName="root" presStyleCnt="0"/>
      <dgm:spPr/>
    </dgm:pt>
    <dgm:pt modelId="{C6BC2F5B-C837-4B8A-A943-129314F37B43}" type="pres">
      <dgm:prSet presAssocID="{23C2EB97-4B93-48E0-8A94-35B0DAC7BB14}" presName="rootComposite" presStyleCnt="0"/>
      <dgm:spPr/>
    </dgm:pt>
    <dgm:pt modelId="{FD098226-BEEA-4405-BD66-C75660551A68}" type="pres">
      <dgm:prSet presAssocID="{23C2EB97-4B93-48E0-8A94-35B0DAC7BB14}" presName="rootText" presStyleLbl="node1" presStyleIdx="1" presStyleCnt="2"/>
      <dgm:spPr/>
    </dgm:pt>
    <dgm:pt modelId="{74619488-B42B-4955-B7D1-430CDF14419C}" type="pres">
      <dgm:prSet presAssocID="{23C2EB97-4B93-48E0-8A94-35B0DAC7BB14}" presName="rootConnector" presStyleLbl="node1" presStyleIdx="1" presStyleCnt="2"/>
      <dgm:spPr/>
    </dgm:pt>
    <dgm:pt modelId="{516CCAEA-1DCD-486C-A8CF-BE2C002017C6}" type="pres">
      <dgm:prSet presAssocID="{23C2EB97-4B93-48E0-8A94-35B0DAC7BB14}" presName="childShape" presStyleCnt="0"/>
      <dgm:spPr/>
    </dgm:pt>
    <dgm:pt modelId="{F93E3A34-AC7F-46B9-9A02-C0CA46A9D21F}" type="pres">
      <dgm:prSet presAssocID="{3E7CE538-2C60-4EA9-8808-BFE1949B5E7F}" presName="Name13" presStyleLbl="parChTrans1D2" presStyleIdx="1" presStyleCnt="2"/>
      <dgm:spPr/>
    </dgm:pt>
    <dgm:pt modelId="{44E209D0-558F-4A9B-B867-F2A91CB9ACE9}" type="pres">
      <dgm:prSet presAssocID="{9EAECC15-400F-48C0-BEF9-84809D3B7E1C}" presName="childText" presStyleLbl="bgAcc1" presStyleIdx="1" presStyleCnt="2" custScaleX="257955" custScaleY="369878" custLinFactNeighborX="14643" custLinFactNeighborY="-7164">
        <dgm:presLayoutVars>
          <dgm:bulletEnabled val="1"/>
        </dgm:presLayoutVars>
      </dgm:prSet>
      <dgm:spPr/>
    </dgm:pt>
  </dgm:ptLst>
  <dgm:cxnLst>
    <dgm:cxn modelId="{085CA904-5B63-4BA0-9884-395AFE0E2645}" type="presOf" srcId="{1B9E30C3-B1A3-4AA5-9ADA-CB2E991ED748}" destId="{93A45DD5-D61E-481C-85F1-AD9B71D4AA6D}" srcOrd="1" destOrd="0" presId="urn:microsoft.com/office/officeart/2005/8/layout/hierarchy3"/>
    <dgm:cxn modelId="{2C29D813-95B1-4D96-A5E6-EB2D47FD7F34}" type="presOf" srcId="{1B9E30C3-B1A3-4AA5-9ADA-CB2E991ED748}" destId="{419FFE73-3110-4D88-A59A-D03CF4A61D94}" srcOrd="0" destOrd="0" presId="urn:microsoft.com/office/officeart/2005/8/layout/hierarchy3"/>
    <dgm:cxn modelId="{543A7117-62B7-4F36-8CBF-462B988EA477}" type="presOf" srcId="{3E7CE538-2C60-4EA9-8808-BFE1949B5E7F}" destId="{F93E3A34-AC7F-46B9-9A02-C0CA46A9D21F}" srcOrd="0" destOrd="0" presId="urn:microsoft.com/office/officeart/2005/8/layout/hierarchy3"/>
    <dgm:cxn modelId="{0B911523-07EF-482C-B970-A8E7E4E41080}" type="presOf" srcId="{23C2EB97-4B93-48E0-8A94-35B0DAC7BB14}" destId="{FD098226-BEEA-4405-BD66-C75660551A68}" srcOrd="0" destOrd="0" presId="urn:microsoft.com/office/officeart/2005/8/layout/hierarchy3"/>
    <dgm:cxn modelId="{C7C50327-DEE9-4F08-88C9-0DEEC21C25EB}" type="presOf" srcId="{9EAECC15-400F-48C0-BEF9-84809D3B7E1C}" destId="{44E209D0-558F-4A9B-B867-F2A91CB9ACE9}" srcOrd="0" destOrd="0" presId="urn:microsoft.com/office/officeart/2005/8/layout/hierarchy3"/>
    <dgm:cxn modelId="{1AFE492F-E2DF-4456-BA22-32D7B18763BB}" type="presOf" srcId="{F2143EF2-0336-42F5-9EE2-C23FD527F912}" destId="{5C6F11AD-1E2C-4933-B00C-1B3BBBB26BCB}" srcOrd="0" destOrd="0" presId="urn:microsoft.com/office/officeart/2005/8/layout/hierarchy3"/>
    <dgm:cxn modelId="{54BD3C6C-2071-4638-9D42-285CE05B12BE}" type="presOf" srcId="{34C52224-8E50-431F-AAE5-FEA8E79B40E8}" destId="{0531743C-BBD8-40A6-B8C9-DA443782988B}" srcOrd="0" destOrd="0" presId="urn:microsoft.com/office/officeart/2005/8/layout/hierarchy3"/>
    <dgm:cxn modelId="{031E6E90-0050-4EDD-BE42-14B691DB4BAD}" type="presOf" srcId="{23C2EB97-4B93-48E0-8A94-35B0DAC7BB14}" destId="{74619488-B42B-4955-B7D1-430CDF14419C}" srcOrd="1" destOrd="0" presId="urn:microsoft.com/office/officeart/2005/8/layout/hierarchy3"/>
    <dgm:cxn modelId="{685CB9AD-8A53-4020-8A5D-4B458FDCAF9F}" srcId="{16828F1C-240B-4439-AE9B-C174B5063B26}" destId="{23C2EB97-4B93-48E0-8A94-35B0DAC7BB14}" srcOrd="1" destOrd="0" parTransId="{EC5B9E19-30BB-461B-B825-9754923BE782}" sibTransId="{C1CEA1BC-0EA6-49C9-9958-DA07B363FB82}"/>
    <dgm:cxn modelId="{F9BD4EBE-F76C-4F6A-ABAB-5C7BBF6FE43B}" srcId="{23C2EB97-4B93-48E0-8A94-35B0DAC7BB14}" destId="{9EAECC15-400F-48C0-BEF9-84809D3B7E1C}" srcOrd="0" destOrd="0" parTransId="{3E7CE538-2C60-4EA9-8808-BFE1949B5E7F}" sibTransId="{73E91015-D068-4B19-A6AF-B424D67C9ED3}"/>
    <dgm:cxn modelId="{EAAFFFC0-BFFE-4A25-BB1A-6D73E9F9759A}" srcId="{16828F1C-240B-4439-AE9B-C174B5063B26}" destId="{1B9E30C3-B1A3-4AA5-9ADA-CB2E991ED748}" srcOrd="0" destOrd="0" parTransId="{A3309FA3-84A1-46A5-BD10-89F99C65A460}" sibTransId="{91D4B52D-5E49-479E-9AF7-7FAA377D460C}"/>
    <dgm:cxn modelId="{F482C9C6-866B-4167-8E99-1B0F158D6AE3}" type="presOf" srcId="{16828F1C-240B-4439-AE9B-C174B5063B26}" destId="{6C2EDF43-C045-463D-9BCD-45C129BEBF8A}" srcOrd="0" destOrd="0" presId="urn:microsoft.com/office/officeart/2005/8/layout/hierarchy3"/>
    <dgm:cxn modelId="{FE0C67DB-CF52-46F9-B41F-EB12EFEF91A3}" srcId="{1B9E30C3-B1A3-4AA5-9ADA-CB2E991ED748}" destId="{34C52224-8E50-431F-AAE5-FEA8E79B40E8}" srcOrd="0" destOrd="0" parTransId="{F2143EF2-0336-42F5-9EE2-C23FD527F912}" sibTransId="{D37CB594-F90B-4F18-9DE5-16922F90D11F}"/>
    <dgm:cxn modelId="{FBD94772-D878-4577-84AA-A02C08870D83}" type="presParOf" srcId="{6C2EDF43-C045-463D-9BCD-45C129BEBF8A}" destId="{9AA022E0-D646-4A4E-9C58-57A534BB29B6}" srcOrd="0" destOrd="0" presId="urn:microsoft.com/office/officeart/2005/8/layout/hierarchy3"/>
    <dgm:cxn modelId="{C398ED1F-2202-4E36-BE42-7C68BD0C838E}" type="presParOf" srcId="{9AA022E0-D646-4A4E-9C58-57A534BB29B6}" destId="{0DA9D848-9334-454B-997A-1FBC50BA272D}" srcOrd="0" destOrd="0" presId="urn:microsoft.com/office/officeart/2005/8/layout/hierarchy3"/>
    <dgm:cxn modelId="{6A1C1C19-F864-46AD-B82D-1683D665967D}" type="presParOf" srcId="{0DA9D848-9334-454B-997A-1FBC50BA272D}" destId="{419FFE73-3110-4D88-A59A-D03CF4A61D94}" srcOrd="0" destOrd="0" presId="urn:microsoft.com/office/officeart/2005/8/layout/hierarchy3"/>
    <dgm:cxn modelId="{46FB2AFD-6026-4D9C-98BA-EDFB2F473487}" type="presParOf" srcId="{0DA9D848-9334-454B-997A-1FBC50BA272D}" destId="{93A45DD5-D61E-481C-85F1-AD9B71D4AA6D}" srcOrd="1" destOrd="0" presId="urn:microsoft.com/office/officeart/2005/8/layout/hierarchy3"/>
    <dgm:cxn modelId="{2B76A803-7C7B-49CA-B980-5DA11CC4A6E3}" type="presParOf" srcId="{9AA022E0-D646-4A4E-9C58-57A534BB29B6}" destId="{466D7322-B0C5-4C0B-8D23-61C5C35CC284}" srcOrd="1" destOrd="0" presId="urn:microsoft.com/office/officeart/2005/8/layout/hierarchy3"/>
    <dgm:cxn modelId="{60A102B3-CE7C-47D3-892E-CB04D4219C43}" type="presParOf" srcId="{466D7322-B0C5-4C0B-8D23-61C5C35CC284}" destId="{5C6F11AD-1E2C-4933-B00C-1B3BBBB26BCB}" srcOrd="0" destOrd="0" presId="urn:microsoft.com/office/officeart/2005/8/layout/hierarchy3"/>
    <dgm:cxn modelId="{430C37E3-77F9-4F20-AC52-3AA09C94AA0A}" type="presParOf" srcId="{466D7322-B0C5-4C0B-8D23-61C5C35CC284}" destId="{0531743C-BBD8-40A6-B8C9-DA443782988B}" srcOrd="1" destOrd="0" presId="urn:microsoft.com/office/officeart/2005/8/layout/hierarchy3"/>
    <dgm:cxn modelId="{26A90079-DDB6-4235-8BA7-F1D373B0303F}" type="presParOf" srcId="{6C2EDF43-C045-463D-9BCD-45C129BEBF8A}" destId="{75F52183-1EA1-4CC9-98CD-6A8CA6E4F217}" srcOrd="1" destOrd="0" presId="urn:microsoft.com/office/officeart/2005/8/layout/hierarchy3"/>
    <dgm:cxn modelId="{96579080-5012-4975-99FB-F3F4A24C5A97}" type="presParOf" srcId="{75F52183-1EA1-4CC9-98CD-6A8CA6E4F217}" destId="{C6BC2F5B-C837-4B8A-A943-129314F37B43}" srcOrd="0" destOrd="0" presId="urn:microsoft.com/office/officeart/2005/8/layout/hierarchy3"/>
    <dgm:cxn modelId="{4A1FFB8A-C86A-4F9F-9296-E02F51E82255}" type="presParOf" srcId="{C6BC2F5B-C837-4B8A-A943-129314F37B43}" destId="{FD098226-BEEA-4405-BD66-C75660551A68}" srcOrd="0" destOrd="0" presId="urn:microsoft.com/office/officeart/2005/8/layout/hierarchy3"/>
    <dgm:cxn modelId="{6FF14639-7DB5-4145-84B2-5484A57E9489}" type="presParOf" srcId="{C6BC2F5B-C837-4B8A-A943-129314F37B43}" destId="{74619488-B42B-4955-B7D1-430CDF14419C}" srcOrd="1" destOrd="0" presId="urn:microsoft.com/office/officeart/2005/8/layout/hierarchy3"/>
    <dgm:cxn modelId="{53229D26-95A5-437C-8257-F7BB42CC6866}" type="presParOf" srcId="{75F52183-1EA1-4CC9-98CD-6A8CA6E4F217}" destId="{516CCAEA-1DCD-486C-A8CF-BE2C002017C6}" srcOrd="1" destOrd="0" presId="urn:microsoft.com/office/officeart/2005/8/layout/hierarchy3"/>
    <dgm:cxn modelId="{C6FCAAF2-F36B-4A86-9D96-8C0179A66463}" type="presParOf" srcId="{516CCAEA-1DCD-486C-A8CF-BE2C002017C6}" destId="{F93E3A34-AC7F-46B9-9A02-C0CA46A9D21F}" srcOrd="0" destOrd="0" presId="urn:microsoft.com/office/officeart/2005/8/layout/hierarchy3"/>
    <dgm:cxn modelId="{998059F0-3D8C-4498-9F37-9FD3D0F5E389}" type="presParOf" srcId="{516CCAEA-1DCD-486C-A8CF-BE2C002017C6}" destId="{44E209D0-558F-4A9B-B867-F2A91CB9ACE9}" srcOrd="1" destOrd="0" presId="urn:microsoft.com/office/officeart/2005/8/layout/hierarchy3"/>
  </dgm:cxnLst>
  <dgm:bg>
    <a:solidFill>
      <a:schemeClr val="accent3"/>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25DF8-BB20-4488-ACF1-BBD32385DF88}">
      <dsp:nvSpPr>
        <dsp:cNvPr id="0" name=""/>
        <dsp:cNvSpPr/>
      </dsp:nvSpPr>
      <dsp:spPr>
        <a:xfrm rot="16200000">
          <a:off x="-1062804" y="1067105"/>
          <a:ext cx="4164679" cy="2030468"/>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55650">
            <a:lnSpc>
              <a:spcPct val="90000"/>
            </a:lnSpc>
            <a:spcBef>
              <a:spcPct val="0"/>
            </a:spcBef>
            <a:spcAft>
              <a:spcPct val="35000"/>
            </a:spcAft>
            <a:buNone/>
          </a:pPr>
          <a:r>
            <a:rPr lang="es-MX" sz="1700" b="0" i="0" kern="1200" dirty="0"/>
            <a:t>COMPONENTES NATURALES</a:t>
          </a:r>
          <a:endParaRPr lang="es-MX" sz="1700" kern="1200" dirty="0"/>
        </a:p>
        <a:p>
          <a:pPr marL="171450" lvl="1" indent="-171450" algn="l" defTabSz="711200">
            <a:lnSpc>
              <a:spcPct val="90000"/>
            </a:lnSpc>
            <a:spcBef>
              <a:spcPct val="0"/>
            </a:spcBef>
            <a:spcAft>
              <a:spcPct val="15000"/>
            </a:spcAft>
            <a:buChar char="•"/>
          </a:pPr>
          <a:r>
            <a:rPr lang="es-MX" sz="1600" b="0" i="0" kern="1200" dirty="0"/>
            <a:t>Son todas aquellas características creadas por la naturaleza como los ríos, mares, montañas, lagos, lagunas, etc.</a:t>
          </a:r>
          <a:endParaRPr lang="es-MX" sz="1600" kern="1200" dirty="0"/>
        </a:p>
        <a:p>
          <a:pPr marL="114300" lvl="1" indent="-114300" algn="l" defTabSz="577850">
            <a:lnSpc>
              <a:spcPct val="90000"/>
            </a:lnSpc>
            <a:spcBef>
              <a:spcPct val="0"/>
            </a:spcBef>
            <a:spcAft>
              <a:spcPct val="15000"/>
            </a:spcAft>
            <a:buChar char="•"/>
          </a:pPr>
          <a:endParaRPr lang="es-MX" sz="1300" kern="1200"/>
        </a:p>
      </dsp:txBody>
      <dsp:txXfrm rot="5400000">
        <a:off x="4301" y="832936"/>
        <a:ext cx="2030468" cy="2498807"/>
      </dsp:txXfrm>
    </dsp:sp>
    <dsp:sp modelId="{53055B81-ADAB-4DF9-948F-4F53FCA469AA}">
      <dsp:nvSpPr>
        <dsp:cNvPr id="0" name=""/>
        <dsp:cNvSpPr/>
      </dsp:nvSpPr>
      <dsp:spPr>
        <a:xfrm rot="16200000">
          <a:off x="985914" y="1067105"/>
          <a:ext cx="4164679" cy="2030468"/>
        </a:xfrm>
        <a:prstGeom prst="flowChartManualOperati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55650">
            <a:lnSpc>
              <a:spcPct val="90000"/>
            </a:lnSpc>
            <a:spcBef>
              <a:spcPct val="0"/>
            </a:spcBef>
            <a:spcAft>
              <a:spcPct val="35000"/>
            </a:spcAft>
            <a:buNone/>
          </a:pPr>
          <a:r>
            <a:rPr lang="es-MX" sz="1700" b="0" i="0" kern="1200" dirty="0"/>
            <a:t>COMPONENTES SOCIALES </a:t>
          </a:r>
          <a:endParaRPr lang="es-MX" sz="1700" kern="1200" dirty="0"/>
        </a:p>
        <a:p>
          <a:pPr marL="171450" lvl="1" indent="-171450" algn="l" defTabSz="711200">
            <a:lnSpc>
              <a:spcPct val="90000"/>
            </a:lnSpc>
            <a:spcBef>
              <a:spcPct val="0"/>
            </a:spcBef>
            <a:spcAft>
              <a:spcPct val="15000"/>
            </a:spcAft>
            <a:buChar char="•"/>
          </a:pPr>
          <a:r>
            <a:rPr lang="es-MX" sz="1600" b="0" i="0" kern="1200" dirty="0"/>
            <a:t>son las actividades humanas inmersas en la creación de la sociedad como las actividades religiosas, las fronteras entre países, etc.</a:t>
          </a:r>
          <a:endParaRPr lang="es-MX" sz="1600" kern="1200" dirty="0"/>
        </a:p>
        <a:p>
          <a:pPr marL="114300" lvl="1" indent="-114300" algn="l" defTabSz="577850">
            <a:lnSpc>
              <a:spcPct val="90000"/>
            </a:lnSpc>
            <a:spcBef>
              <a:spcPct val="0"/>
            </a:spcBef>
            <a:spcAft>
              <a:spcPct val="15000"/>
            </a:spcAft>
            <a:buChar char="•"/>
          </a:pPr>
          <a:endParaRPr lang="es-MX" sz="1300" kern="1200"/>
        </a:p>
      </dsp:txBody>
      <dsp:txXfrm rot="5400000">
        <a:off x="2053019" y="832936"/>
        <a:ext cx="2030468" cy="2498807"/>
      </dsp:txXfrm>
    </dsp:sp>
    <dsp:sp modelId="{737FC553-CE9F-4CD3-B67E-D7C5C66E9FC7}">
      <dsp:nvSpPr>
        <dsp:cNvPr id="0" name=""/>
        <dsp:cNvSpPr/>
      </dsp:nvSpPr>
      <dsp:spPr>
        <a:xfrm rot="16200000">
          <a:off x="3189287" y="1067105"/>
          <a:ext cx="4164679" cy="2030468"/>
        </a:xfrm>
        <a:prstGeom prst="flowChartManualOperati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55650">
            <a:lnSpc>
              <a:spcPct val="90000"/>
            </a:lnSpc>
            <a:spcBef>
              <a:spcPct val="0"/>
            </a:spcBef>
            <a:spcAft>
              <a:spcPct val="35000"/>
            </a:spcAft>
            <a:buNone/>
          </a:pPr>
          <a:r>
            <a:rPr lang="es-MX" sz="1700" b="0" i="0" kern="1200" dirty="0"/>
            <a:t>COMPONENTES ECONÓMICOS</a:t>
          </a:r>
          <a:endParaRPr lang="es-MX" sz="1700" kern="1200" dirty="0"/>
        </a:p>
        <a:p>
          <a:pPr marL="171450" lvl="1" indent="-171450" algn="l" defTabSz="711200">
            <a:lnSpc>
              <a:spcPct val="90000"/>
            </a:lnSpc>
            <a:spcBef>
              <a:spcPct val="0"/>
            </a:spcBef>
            <a:spcAft>
              <a:spcPct val="15000"/>
            </a:spcAft>
            <a:buChar char="•"/>
          </a:pPr>
          <a:r>
            <a:rPr lang="es-MX" sz="1600" b="0" i="0" kern="1200" dirty="0"/>
            <a:t>la actividad económica es el resultado de la interacción entre los componentes naturales y sociales.</a:t>
          </a:r>
          <a:endParaRPr lang="es-MX" sz="1600" kern="1200" dirty="0"/>
        </a:p>
      </dsp:txBody>
      <dsp:txXfrm rot="5400000">
        <a:off x="4256392" y="832936"/>
        <a:ext cx="2030468" cy="2498807"/>
      </dsp:txXfrm>
    </dsp:sp>
    <dsp:sp modelId="{F8100714-EA54-4418-B35B-D6B7AB057A0E}">
      <dsp:nvSpPr>
        <dsp:cNvPr id="0" name=""/>
        <dsp:cNvSpPr/>
      </dsp:nvSpPr>
      <dsp:spPr>
        <a:xfrm rot="16200000">
          <a:off x="5659771" y="892789"/>
          <a:ext cx="4164679" cy="2379099"/>
        </a:xfrm>
        <a:prstGeom prst="flowChartManualOperati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77850">
            <a:lnSpc>
              <a:spcPct val="90000"/>
            </a:lnSpc>
            <a:spcBef>
              <a:spcPct val="0"/>
            </a:spcBef>
            <a:spcAft>
              <a:spcPct val="35000"/>
            </a:spcAft>
            <a:buNone/>
          </a:pPr>
          <a:r>
            <a:rPr lang="es-MX" sz="1300" b="0" i="0" kern="1200" dirty="0"/>
            <a:t>COMPONENTES POLÍTICOS</a:t>
          </a:r>
          <a:endParaRPr lang="es-MX" sz="1300" kern="1200" dirty="0"/>
        </a:p>
        <a:p>
          <a:pPr marL="114300" lvl="1" indent="-114300" algn="l" defTabSz="533400">
            <a:lnSpc>
              <a:spcPct val="90000"/>
            </a:lnSpc>
            <a:spcBef>
              <a:spcPct val="0"/>
            </a:spcBef>
            <a:spcAft>
              <a:spcPct val="15000"/>
            </a:spcAft>
            <a:buChar char="•"/>
          </a:pPr>
          <a:r>
            <a:rPr lang="es-MX" sz="1200" b="0" i="0" kern="1200" dirty="0"/>
            <a:t>son los componentes que marcan las divisiones no naturales entre los territorios. Por ejemplo las fronteras, jurisdicciones, políticas gubernamentales, acuerdos nacionales. Cada municipio tiene gobernantes que adoptan medidas diferentes, aunque todo el territorio mexicano está regido por la constitución. Los países vecinos tienen sus diferentes políticas y acuerdos.</a:t>
          </a:r>
          <a:endParaRPr lang="es-MX" sz="1200" kern="1200" dirty="0"/>
        </a:p>
        <a:p>
          <a:pPr marL="57150" lvl="1" indent="-57150" algn="l" defTabSz="444500">
            <a:lnSpc>
              <a:spcPct val="90000"/>
            </a:lnSpc>
            <a:spcBef>
              <a:spcPct val="0"/>
            </a:spcBef>
            <a:spcAft>
              <a:spcPct val="15000"/>
            </a:spcAft>
            <a:buChar char="•"/>
          </a:pPr>
          <a:endParaRPr lang="es-MX" sz="1000" kern="1200" dirty="0"/>
        </a:p>
      </dsp:txBody>
      <dsp:txXfrm rot="5400000">
        <a:off x="6552561" y="832935"/>
        <a:ext cx="2379099" cy="2498807"/>
      </dsp:txXfrm>
    </dsp:sp>
    <dsp:sp modelId="{199B1EFE-1985-4126-B37E-C145F9411752}">
      <dsp:nvSpPr>
        <dsp:cNvPr id="0" name=""/>
        <dsp:cNvSpPr/>
      </dsp:nvSpPr>
      <dsp:spPr>
        <a:xfrm rot="16200000">
          <a:off x="8016840" y="1067105"/>
          <a:ext cx="4164679" cy="2030468"/>
        </a:xfrm>
        <a:prstGeom prst="flowChartManualOperation">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711200">
            <a:lnSpc>
              <a:spcPct val="90000"/>
            </a:lnSpc>
            <a:spcBef>
              <a:spcPct val="0"/>
            </a:spcBef>
            <a:spcAft>
              <a:spcPct val="35000"/>
            </a:spcAft>
            <a:buNone/>
          </a:pPr>
          <a:r>
            <a:rPr lang="es-MX" sz="1600" b="0" i="0" kern="1200" dirty="0"/>
            <a:t>COMPONENTES CULTURALES</a:t>
          </a:r>
          <a:endParaRPr lang="es-MX" sz="1600" kern="1200" dirty="0"/>
        </a:p>
        <a:p>
          <a:pPr marL="114300" lvl="1" indent="-114300" algn="l" defTabSz="622300">
            <a:lnSpc>
              <a:spcPct val="90000"/>
            </a:lnSpc>
            <a:spcBef>
              <a:spcPct val="0"/>
            </a:spcBef>
            <a:spcAft>
              <a:spcPct val="15000"/>
            </a:spcAft>
            <a:buFont typeface="+mj-lt"/>
            <a:buAutoNum type="arabicPeriod"/>
          </a:pPr>
          <a:r>
            <a:rPr lang="es-MX" sz="1400" b="0" i="0" kern="1200" dirty="0"/>
            <a:t>son las tradiciones y la forma de vida que tiene cada comunidad. Aunque todos vivamos en México, las tradiciones de cada estado, incluso de cada ciudad son diferentes. Estos componentes hacen única a cada localidad.</a:t>
          </a:r>
          <a:endParaRPr lang="es-MX" sz="1400" kern="1200" dirty="0"/>
        </a:p>
        <a:p>
          <a:pPr marL="114300" lvl="1" indent="-114300" algn="l" defTabSz="533400">
            <a:lnSpc>
              <a:spcPct val="90000"/>
            </a:lnSpc>
            <a:spcBef>
              <a:spcPct val="0"/>
            </a:spcBef>
            <a:spcAft>
              <a:spcPct val="15000"/>
            </a:spcAft>
            <a:buChar char="•"/>
          </a:pPr>
          <a:endParaRPr lang="es-MX" sz="1200" b="0" i="0" kern="1200" dirty="0"/>
        </a:p>
      </dsp:txBody>
      <dsp:txXfrm rot="5400000">
        <a:off x="9083945" y="832936"/>
        <a:ext cx="2030468" cy="2498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1DF70-4F1B-4A39-B369-DE0254ED96C3}">
      <dsp:nvSpPr>
        <dsp:cNvPr id="0" name=""/>
        <dsp:cNvSpPr/>
      </dsp:nvSpPr>
      <dsp:spPr>
        <a:xfrm rot="16200000">
          <a:off x="-2236210" y="3510126"/>
          <a:ext cx="5349240" cy="238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0725" bIns="0" numCol="1" spcCol="1270" anchor="t" anchorCtr="0">
          <a:noAutofit/>
        </a:bodyPr>
        <a:lstStyle/>
        <a:p>
          <a:pPr marL="0" lvl="0" indent="0" algn="r" defTabSz="755650">
            <a:lnSpc>
              <a:spcPct val="90000"/>
            </a:lnSpc>
            <a:spcBef>
              <a:spcPct val="0"/>
            </a:spcBef>
            <a:spcAft>
              <a:spcPct val="35000"/>
            </a:spcAft>
            <a:buNone/>
          </a:pPr>
          <a:r>
            <a:rPr lang="es-MX" sz="1700" b="1" i="0" kern="1200" dirty="0"/>
            <a:t>Lugar:</a:t>
          </a:r>
          <a:endParaRPr lang="es-MX" sz="1700" kern="1200" dirty="0"/>
        </a:p>
      </dsp:txBody>
      <dsp:txXfrm>
        <a:off x="-2236210" y="3510126"/>
        <a:ext cx="5349240" cy="238931"/>
      </dsp:txXfrm>
    </dsp:sp>
    <dsp:sp modelId="{F3975325-55A9-49CD-9CE3-2FB5DD948E7B}">
      <dsp:nvSpPr>
        <dsp:cNvPr id="0" name=""/>
        <dsp:cNvSpPr/>
      </dsp:nvSpPr>
      <dsp:spPr>
        <a:xfrm>
          <a:off x="550400" y="1106891"/>
          <a:ext cx="1839637" cy="546307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10725" rIns="113792" bIns="113792" numCol="1" spcCol="1270" anchor="t" anchorCtr="0">
          <a:noAutofit/>
        </a:bodyPr>
        <a:lstStyle/>
        <a:p>
          <a:pPr marL="171450" lvl="1" indent="-171450" algn="l" defTabSz="711200">
            <a:lnSpc>
              <a:spcPct val="90000"/>
            </a:lnSpc>
            <a:spcBef>
              <a:spcPct val="0"/>
            </a:spcBef>
            <a:spcAft>
              <a:spcPct val="15000"/>
            </a:spcAft>
            <a:buChar char="•"/>
          </a:pPr>
          <a:r>
            <a:rPr lang="es-MX" sz="1600" b="0" i="0" kern="1200" dirty="0"/>
            <a:t>Es la unidad espacial más básica y pequeña. Puede ser una localidad urbana o rural, una colonia, un barrio o hasta una ubicación tan específica como una casa o una escuela. </a:t>
          </a:r>
          <a:endParaRPr lang="es-MX" sz="1600" kern="1200" dirty="0"/>
        </a:p>
        <a:p>
          <a:pPr marL="171450" lvl="1" indent="-171450" algn="l" defTabSz="711200">
            <a:lnSpc>
              <a:spcPct val="90000"/>
            </a:lnSpc>
            <a:spcBef>
              <a:spcPct val="0"/>
            </a:spcBef>
            <a:spcAft>
              <a:spcPct val="15000"/>
            </a:spcAft>
            <a:buChar char="•"/>
          </a:pPr>
          <a:r>
            <a:rPr lang="es-MX" sz="1600" b="0" i="0" kern="1200" dirty="0"/>
            <a:t>El lugar genera un sentido de identidad y pertenencia.</a:t>
          </a:r>
          <a:endParaRPr lang="es-MX" sz="1600" kern="1200" dirty="0"/>
        </a:p>
      </dsp:txBody>
      <dsp:txXfrm>
        <a:off x="550400" y="1106891"/>
        <a:ext cx="1839637" cy="5463071"/>
      </dsp:txXfrm>
    </dsp:sp>
    <dsp:sp modelId="{90CF5ABD-5CD4-403A-ACF1-425523A75CC4}">
      <dsp:nvSpPr>
        <dsp:cNvPr id="0" name=""/>
        <dsp:cNvSpPr/>
      </dsp:nvSpPr>
      <dsp:spPr>
        <a:xfrm>
          <a:off x="488759" y="206956"/>
          <a:ext cx="1571507" cy="763286"/>
        </a:xfrm>
        <a:prstGeom prst="rect">
          <a:avLst/>
        </a:prstGeom>
        <a:blipFill rotWithShape="1">
          <a:blip xmlns:r="http://schemas.openxmlformats.org/officeDocument/2006/relationships" r:embed="rId1"/>
          <a:srcRect/>
          <a:stretch>
            <a:fillRect l="-10000" r="-1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D07124-3EC5-42A5-ABFC-2BD39FAFBD29}">
      <dsp:nvSpPr>
        <dsp:cNvPr id="0" name=""/>
        <dsp:cNvSpPr/>
      </dsp:nvSpPr>
      <dsp:spPr>
        <a:xfrm rot="16200000">
          <a:off x="-32923" y="3462767"/>
          <a:ext cx="5349240" cy="238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0725" bIns="0" numCol="1" spcCol="1270" anchor="t" anchorCtr="0">
          <a:noAutofit/>
        </a:bodyPr>
        <a:lstStyle/>
        <a:p>
          <a:pPr marL="0" lvl="0" indent="0" algn="r" defTabSz="755650">
            <a:lnSpc>
              <a:spcPct val="90000"/>
            </a:lnSpc>
            <a:spcBef>
              <a:spcPct val="0"/>
            </a:spcBef>
            <a:spcAft>
              <a:spcPct val="35000"/>
            </a:spcAft>
            <a:buNone/>
          </a:pPr>
          <a:r>
            <a:rPr lang="es-MX" sz="1700" b="1" i="0" kern="1200" dirty="0"/>
            <a:t>Medio</a:t>
          </a:r>
          <a:endParaRPr lang="es-MX" sz="1700" kern="1200" dirty="0"/>
        </a:p>
      </dsp:txBody>
      <dsp:txXfrm>
        <a:off x="-32923" y="3462767"/>
        <a:ext cx="5349240" cy="238931"/>
      </dsp:txXfrm>
    </dsp:sp>
    <dsp:sp modelId="{9E1812B5-C20D-4631-9CC5-E6BEDD0C17A0}">
      <dsp:nvSpPr>
        <dsp:cNvPr id="0" name=""/>
        <dsp:cNvSpPr/>
      </dsp:nvSpPr>
      <dsp:spPr>
        <a:xfrm>
          <a:off x="2826150" y="1035406"/>
          <a:ext cx="1696833" cy="534924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10725" rIns="113792" bIns="113792" numCol="1" spcCol="1270" anchor="t" anchorCtr="0">
          <a:noAutofit/>
        </a:bodyPr>
        <a:lstStyle/>
        <a:p>
          <a:pPr marL="171450" lvl="1" indent="-171450" algn="l" defTabSz="711200">
            <a:lnSpc>
              <a:spcPct val="90000"/>
            </a:lnSpc>
            <a:spcBef>
              <a:spcPct val="0"/>
            </a:spcBef>
            <a:spcAft>
              <a:spcPct val="15000"/>
            </a:spcAft>
            <a:buChar char="•"/>
          </a:pPr>
          <a:r>
            <a:rPr lang="es-MX" sz="1600" b="0" i="0" kern="1200" dirty="0"/>
            <a:t>Es el espacio donde interactúan los humanos con los componen-tes. Está conformado por los </a:t>
          </a:r>
          <a:r>
            <a:rPr lang="es-MX" sz="1600" b="0" i="0" kern="1200" dirty="0" err="1"/>
            <a:t>com</a:t>
          </a:r>
          <a:r>
            <a:rPr lang="es-MX" sz="1600" b="0" i="0" kern="1200" dirty="0"/>
            <a:t>-ponentes del entorno: en </a:t>
          </a:r>
          <a:r>
            <a:rPr lang="es-MX" sz="1600" b="1" i="1" kern="1200" dirty="0"/>
            <a:t>el medio natural </a:t>
          </a:r>
          <a:r>
            <a:rPr lang="es-MX" sz="1600" b="0" i="0" kern="1200" dirty="0"/>
            <a:t>los componen-tes son </a:t>
          </a:r>
          <a:r>
            <a:rPr lang="es-MX" sz="1600" b="1" i="0" kern="1200" dirty="0"/>
            <a:t>bióticos </a:t>
          </a:r>
          <a:r>
            <a:rPr lang="es-MX" sz="1600" b="0" i="0" kern="1200" dirty="0"/>
            <a:t>y </a:t>
          </a:r>
          <a:r>
            <a:rPr lang="es-MX" sz="1600" b="1" i="0" kern="1200" dirty="0"/>
            <a:t>abióticos</a:t>
          </a:r>
          <a:r>
            <a:rPr lang="es-MX" sz="1600" b="0" i="0" kern="1200" dirty="0"/>
            <a:t>; en </a:t>
          </a:r>
          <a:r>
            <a:rPr lang="es-MX" sz="1600" b="1" i="1" kern="1200" dirty="0"/>
            <a:t>el medio social </a:t>
          </a:r>
          <a:r>
            <a:rPr lang="es-MX" sz="1600" b="0" i="0" kern="1200" dirty="0"/>
            <a:t>se distingue el </a:t>
          </a:r>
          <a:r>
            <a:rPr lang="es-MX" sz="1600" b="1" i="0" kern="1200" dirty="0"/>
            <a:t>medio urbano </a:t>
          </a:r>
          <a:r>
            <a:rPr lang="es-MX" sz="1600" b="0" i="0" kern="1200" dirty="0"/>
            <a:t>y </a:t>
          </a:r>
          <a:r>
            <a:rPr lang="es-MX" sz="1600" b="1" i="0" kern="1200" dirty="0"/>
            <a:t>medio rural</a:t>
          </a:r>
          <a:r>
            <a:rPr lang="es-MX" sz="1600" b="0" i="0" kern="1200" dirty="0"/>
            <a:t>.</a:t>
          </a:r>
          <a:endParaRPr lang="es-MX" sz="1600" kern="1200" dirty="0"/>
        </a:p>
      </dsp:txBody>
      <dsp:txXfrm>
        <a:off x="2826150" y="1035406"/>
        <a:ext cx="1696833" cy="5349240"/>
      </dsp:txXfrm>
    </dsp:sp>
    <dsp:sp modelId="{BD47BAD4-846C-4090-8A5E-7DE1A13821BC}">
      <dsp:nvSpPr>
        <dsp:cNvPr id="0" name=""/>
        <dsp:cNvSpPr/>
      </dsp:nvSpPr>
      <dsp:spPr>
        <a:xfrm>
          <a:off x="2888427" y="149970"/>
          <a:ext cx="1490662" cy="707830"/>
        </a:xfrm>
        <a:prstGeom prst="rect">
          <a:avLst/>
        </a:prstGeom>
        <a:blipFill rotWithShape="1">
          <a:blip xmlns:r="http://schemas.openxmlformats.org/officeDocument/2006/relationships" r:embed="rId2"/>
          <a:srcRect/>
          <a:stretch>
            <a:fillRect l="-39000" r="-3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8CA1AB-45DB-45F0-969F-6B0293144D43}">
      <dsp:nvSpPr>
        <dsp:cNvPr id="0" name=""/>
        <dsp:cNvSpPr/>
      </dsp:nvSpPr>
      <dsp:spPr>
        <a:xfrm rot="16200000">
          <a:off x="2166808" y="3445958"/>
          <a:ext cx="5349240" cy="238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0725" bIns="0" numCol="1" spcCol="1270" anchor="t" anchorCtr="0">
          <a:noAutofit/>
        </a:bodyPr>
        <a:lstStyle/>
        <a:p>
          <a:pPr marL="0" lvl="0" indent="0" algn="r" defTabSz="755650">
            <a:lnSpc>
              <a:spcPct val="90000"/>
            </a:lnSpc>
            <a:spcBef>
              <a:spcPct val="0"/>
            </a:spcBef>
            <a:spcAft>
              <a:spcPct val="35000"/>
            </a:spcAft>
            <a:buNone/>
          </a:pPr>
          <a:r>
            <a:rPr lang="es-MX" sz="1700" b="1" i="0" kern="1200" dirty="0"/>
            <a:t>Paisaje</a:t>
          </a:r>
          <a:endParaRPr lang="es-MX" sz="1700" kern="1200" dirty="0"/>
        </a:p>
      </dsp:txBody>
      <dsp:txXfrm>
        <a:off x="2166808" y="3445958"/>
        <a:ext cx="5349240" cy="238931"/>
      </dsp:txXfrm>
    </dsp:sp>
    <dsp:sp modelId="{B6DEAAE4-149B-4C82-8980-5E32834EE111}">
      <dsp:nvSpPr>
        <dsp:cNvPr id="0" name=""/>
        <dsp:cNvSpPr/>
      </dsp:nvSpPr>
      <dsp:spPr>
        <a:xfrm>
          <a:off x="4982232" y="1033789"/>
          <a:ext cx="2063882" cy="534924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10725" rIns="113792" bIns="113792" numCol="1" spcCol="1270" anchor="t" anchorCtr="0">
          <a:noAutofit/>
        </a:bodyPr>
        <a:lstStyle/>
        <a:p>
          <a:pPr marL="171450" lvl="1" indent="-171450" algn="l" defTabSz="711200">
            <a:lnSpc>
              <a:spcPct val="90000"/>
            </a:lnSpc>
            <a:spcBef>
              <a:spcPct val="0"/>
            </a:spcBef>
            <a:spcAft>
              <a:spcPct val="15000"/>
            </a:spcAft>
            <a:buChar char="•"/>
          </a:pPr>
          <a:r>
            <a:rPr lang="es-MX" sz="1600" b="0" i="0" kern="1200" dirty="0"/>
            <a:t>Está integrado por la interacción del relieve, clima, suelo, vegetación, fauna y las modificaciones hechas por el hombre a lo largo del tiempo.</a:t>
          </a:r>
          <a:endParaRPr lang="es-MX" sz="1600" kern="1200" dirty="0"/>
        </a:p>
        <a:p>
          <a:pPr marL="171450" lvl="1" indent="-171450" algn="l" defTabSz="711200">
            <a:lnSpc>
              <a:spcPct val="90000"/>
            </a:lnSpc>
            <a:spcBef>
              <a:spcPct val="0"/>
            </a:spcBef>
            <a:spcAft>
              <a:spcPct val="15000"/>
            </a:spcAft>
            <a:buChar char="•"/>
          </a:pPr>
          <a:r>
            <a:rPr lang="es-MX" sz="1600" b="0" i="0" kern="1200" dirty="0"/>
            <a:t>Hay </a:t>
          </a:r>
          <a:r>
            <a:rPr lang="es-MX" sz="1600" b="1" i="0" u="sng" kern="1200" dirty="0"/>
            <a:t>paisajes naturales</a:t>
          </a:r>
          <a:r>
            <a:rPr lang="es-MX" sz="1600" b="0" i="0" kern="1200" dirty="0"/>
            <a:t> como los bosques o desiertos y </a:t>
          </a:r>
          <a:r>
            <a:rPr lang="es-MX" sz="1600" b="1" i="0" u="sng" kern="1200" dirty="0"/>
            <a:t>paisajes culturales </a:t>
          </a:r>
          <a:r>
            <a:rPr lang="es-MX" sz="1600" b="0" i="0" kern="1200" dirty="0"/>
            <a:t>como las ciudades y sus expresiones particulares de arquitectura.</a:t>
          </a:r>
        </a:p>
      </dsp:txBody>
      <dsp:txXfrm>
        <a:off x="4982232" y="1033789"/>
        <a:ext cx="2063882" cy="5349240"/>
      </dsp:txXfrm>
    </dsp:sp>
    <dsp:sp modelId="{667CA073-9DFA-4C8B-9C8A-35F3896B574D}">
      <dsp:nvSpPr>
        <dsp:cNvPr id="0" name=""/>
        <dsp:cNvSpPr/>
      </dsp:nvSpPr>
      <dsp:spPr>
        <a:xfrm>
          <a:off x="5174669" y="164588"/>
          <a:ext cx="1533994" cy="713584"/>
        </a:xfrm>
        <a:prstGeom prst="rect">
          <a:avLst/>
        </a:prstGeom>
        <a:blipFill rotWithShape="1">
          <a:blip xmlns:r="http://schemas.openxmlformats.org/officeDocument/2006/relationships" r:embed="rId3"/>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107318-4366-4FEE-9F50-62930E2C09D5}">
      <dsp:nvSpPr>
        <dsp:cNvPr id="0" name=""/>
        <dsp:cNvSpPr/>
      </dsp:nvSpPr>
      <dsp:spPr>
        <a:xfrm rot="16200000">
          <a:off x="4526265" y="3291104"/>
          <a:ext cx="5349240" cy="238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0725" bIns="0" numCol="1" spcCol="1270" anchor="t" anchorCtr="0">
          <a:noAutofit/>
        </a:bodyPr>
        <a:lstStyle/>
        <a:p>
          <a:pPr marL="0" lvl="0" indent="0" algn="r" defTabSz="755650">
            <a:lnSpc>
              <a:spcPct val="90000"/>
            </a:lnSpc>
            <a:spcBef>
              <a:spcPct val="0"/>
            </a:spcBef>
            <a:spcAft>
              <a:spcPct val="35000"/>
            </a:spcAft>
            <a:buNone/>
          </a:pPr>
          <a:r>
            <a:rPr lang="es-MX" sz="1700" b="1" i="0" kern="1200" dirty="0"/>
            <a:t>Región</a:t>
          </a:r>
          <a:endParaRPr lang="es-MX" sz="1700" kern="1200" dirty="0"/>
        </a:p>
      </dsp:txBody>
      <dsp:txXfrm>
        <a:off x="4526265" y="3291104"/>
        <a:ext cx="5349240" cy="238931"/>
      </dsp:txXfrm>
    </dsp:sp>
    <dsp:sp modelId="{48875D52-11B4-4F93-A3C1-121F5DEF8B73}">
      <dsp:nvSpPr>
        <dsp:cNvPr id="0" name=""/>
        <dsp:cNvSpPr/>
      </dsp:nvSpPr>
      <dsp:spPr>
        <a:xfrm>
          <a:off x="7389681" y="1016196"/>
          <a:ext cx="1981156" cy="534924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10725" rIns="113792" bIns="113792" numCol="1" spcCol="1270" anchor="t" anchorCtr="0">
          <a:noAutofit/>
        </a:bodyPr>
        <a:lstStyle/>
        <a:p>
          <a:pPr marL="171450" lvl="1" indent="-171450" algn="l" defTabSz="711200">
            <a:lnSpc>
              <a:spcPct val="90000"/>
            </a:lnSpc>
            <a:spcBef>
              <a:spcPct val="0"/>
            </a:spcBef>
            <a:spcAft>
              <a:spcPct val="15000"/>
            </a:spcAft>
            <a:buChar char="•"/>
          </a:pPr>
          <a:r>
            <a:rPr lang="es-MX" sz="1600" b="0" i="0" kern="1200" dirty="0"/>
            <a:t>Se forma con componentes naturales y sociales homogéneos, es decir con características similares. Una </a:t>
          </a:r>
          <a:r>
            <a:rPr lang="es-MX" sz="1600" b="1" i="1" u="sng" kern="1200" dirty="0"/>
            <a:t>región natural </a:t>
          </a:r>
          <a:r>
            <a:rPr lang="es-MX" sz="1600" b="0" i="0" kern="1200" dirty="0"/>
            <a:t>está compuesta por </a:t>
          </a:r>
          <a:r>
            <a:rPr lang="es-MX" sz="1600" b="1" i="0" kern="1200" dirty="0"/>
            <a:t>zonas</a:t>
          </a:r>
          <a:r>
            <a:rPr lang="es-MX" sz="1600" b="0" i="0" kern="1200" dirty="0"/>
            <a:t> con igual vegetación y relieve, una </a:t>
          </a:r>
          <a:r>
            <a:rPr lang="es-MX" sz="1600" b="1" i="1" u="sng" kern="1200" dirty="0"/>
            <a:t>región cultural </a:t>
          </a:r>
          <a:r>
            <a:rPr lang="es-MX" sz="1600" b="0" i="0" kern="1200" dirty="0"/>
            <a:t>está formada por grupos que hablan la misma lengua y tienen las mismas tradiciones.</a:t>
          </a:r>
          <a:endParaRPr lang="es-MX" sz="1600" kern="1200" dirty="0"/>
        </a:p>
      </dsp:txBody>
      <dsp:txXfrm>
        <a:off x="7389681" y="1016196"/>
        <a:ext cx="1981156" cy="5349240"/>
      </dsp:txXfrm>
    </dsp:sp>
    <dsp:sp modelId="{98B170B1-4552-4F0E-8838-D585587BF27B}">
      <dsp:nvSpPr>
        <dsp:cNvPr id="0" name=""/>
        <dsp:cNvSpPr/>
      </dsp:nvSpPr>
      <dsp:spPr>
        <a:xfrm>
          <a:off x="7679492" y="123568"/>
          <a:ext cx="1245255" cy="635176"/>
        </a:xfrm>
        <a:prstGeom prst="rect">
          <a:avLst/>
        </a:prstGeom>
        <a:blipFill rotWithShape="1">
          <a:blip xmlns:r="http://schemas.openxmlformats.org/officeDocument/2006/relationships" r:embed="rId4"/>
          <a:srcRect/>
          <a:stretch>
            <a:fillRect l="-30000" r="-3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1016ED-F162-4A92-B4AF-931B9D22897D}">
      <dsp:nvSpPr>
        <dsp:cNvPr id="0" name=""/>
        <dsp:cNvSpPr/>
      </dsp:nvSpPr>
      <dsp:spPr>
        <a:xfrm rot="16200000">
          <a:off x="7001653" y="3400373"/>
          <a:ext cx="5316181" cy="243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0725" bIns="0" numCol="1" spcCol="1270" anchor="t" anchorCtr="0">
          <a:noAutofit/>
        </a:bodyPr>
        <a:lstStyle/>
        <a:p>
          <a:pPr marL="0" lvl="0" indent="0" algn="r" defTabSz="755650">
            <a:lnSpc>
              <a:spcPct val="90000"/>
            </a:lnSpc>
            <a:spcBef>
              <a:spcPct val="0"/>
            </a:spcBef>
            <a:spcAft>
              <a:spcPct val="35000"/>
            </a:spcAft>
            <a:buNone/>
          </a:pPr>
          <a:r>
            <a:rPr lang="es-MX" sz="1700" b="1" i="0" kern="1200" dirty="0"/>
            <a:t>Territorio</a:t>
          </a:r>
          <a:endParaRPr lang="es-MX" sz="1700" kern="1200" dirty="0"/>
        </a:p>
      </dsp:txBody>
      <dsp:txXfrm>
        <a:off x="7001653" y="3400373"/>
        <a:ext cx="5316181" cy="243347"/>
      </dsp:txXfrm>
    </dsp:sp>
    <dsp:sp modelId="{9573BE42-CDD8-4E72-97DE-A598683AB433}">
      <dsp:nvSpPr>
        <dsp:cNvPr id="0" name=""/>
        <dsp:cNvSpPr/>
      </dsp:nvSpPr>
      <dsp:spPr>
        <a:xfrm>
          <a:off x="9857032" y="972759"/>
          <a:ext cx="2137730" cy="534924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10725" rIns="113792" bIns="113792" numCol="1" spcCol="1270" anchor="t" anchorCtr="0">
          <a:noAutofit/>
        </a:bodyPr>
        <a:lstStyle/>
        <a:p>
          <a:pPr marL="171450" lvl="1" indent="-171450" algn="l" defTabSz="711200">
            <a:lnSpc>
              <a:spcPct val="90000"/>
            </a:lnSpc>
            <a:spcBef>
              <a:spcPct val="0"/>
            </a:spcBef>
            <a:spcAft>
              <a:spcPct val="15000"/>
            </a:spcAft>
            <a:buChar char="•"/>
          </a:pPr>
          <a:r>
            <a:rPr lang="es-MX" sz="1600" b="0" i="0" kern="1200" dirty="0"/>
            <a:t>Es el espacio limitado con fines políticos o administrativos.</a:t>
          </a:r>
          <a:endParaRPr lang="es-MX" sz="1600" kern="1200" dirty="0"/>
        </a:p>
        <a:p>
          <a:pPr marL="171450" lvl="1" indent="-171450" algn="l" defTabSz="711200">
            <a:lnSpc>
              <a:spcPct val="90000"/>
            </a:lnSpc>
            <a:spcBef>
              <a:spcPct val="0"/>
            </a:spcBef>
            <a:spcAft>
              <a:spcPct val="15000"/>
            </a:spcAft>
            <a:buChar char="•"/>
          </a:pPr>
          <a:r>
            <a:rPr lang="es-MX" sz="1600" b="0" i="0" kern="1200" dirty="0"/>
            <a:t>Refiere a las formas de organización de los pueblos y sus gobiernos, e incluye el suelo, el subsuelo, el espacio aéreo, el mar territorial y el mar patrimonial.</a:t>
          </a:r>
          <a:endParaRPr lang="es-MX" sz="1600" kern="1200" dirty="0"/>
        </a:p>
        <a:p>
          <a:pPr marL="171450" lvl="1" indent="-171450" algn="l" defTabSz="711200">
            <a:lnSpc>
              <a:spcPct val="90000"/>
            </a:lnSpc>
            <a:spcBef>
              <a:spcPct val="0"/>
            </a:spcBef>
            <a:spcAft>
              <a:spcPct val="15000"/>
            </a:spcAft>
            <a:buChar char="•"/>
          </a:pPr>
          <a:r>
            <a:rPr lang="es-MX" sz="1600" b="0" i="0" kern="1200" dirty="0"/>
            <a:t>Se reconoce por sus límites políticos y puede ser el municipio, el estado  el país, entre otros. Por ejemplo un país o un estado.</a:t>
          </a:r>
          <a:endParaRPr lang="es-MX" sz="1600" kern="1200" dirty="0"/>
        </a:p>
      </dsp:txBody>
      <dsp:txXfrm>
        <a:off x="9857032" y="972759"/>
        <a:ext cx="2137730" cy="5349240"/>
      </dsp:txXfrm>
    </dsp:sp>
    <dsp:sp modelId="{819C11C5-E561-477C-903F-5E252CC5269A}">
      <dsp:nvSpPr>
        <dsp:cNvPr id="0" name=""/>
        <dsp:cNvSpPr/>
      </dsp:nvSpPr>
      <dsp:spPr>
        <a:xfrm>
          <a:off x="10099144" y="146611"/>
          <a:ext cx="1326735" cy="666199"/>
        </a:xfrm>
        <a:prstGeom prst="rect">
          <a:avLst/>
        </a:prstGeom>
        <a:blipFill rotWithShape="1">
          <a:blip xmlns:r="http://schemas.openxmlformats.org/officeDocument/2006/relationships" r:embed="rId5"/>
          <a:srcRect/>
          <a:stretch>
            <a:fillRect t="-28000" b="-2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542C2-7CC4-42A3-9195-5DE75F0F5002}">
      <dsp:nvSpPr>
        <dsp:cNvPr id="0" name=""/>
        <dsp:cNvSpPr/>
      </dsp:nvSpPr>
      <dsp:spPr>
        <a:xfrm>
          <a:off x="4331832" y="11"/>
          <a:ext cx="4007517" cy="4053403"/>
        </a:xfrm>
        <a:prstGeom prst="ellipse">
          <a:avLst/>
        </a:prstGeom>
        <a:solidFill>
          <a:schemeClr val="accent4">
            <a:lumMod val="60000"/>
            <a:lumOff val="40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MX" sz="1800" b="1" i="1" u="sng" kern="1200" dirty="0"/>
            <a:t>La escala mundial</a:t>
          </a:r>
          <a:r>
            <a:rPr lang="es-MX" sz="1300" b="0" i="0" kern="1200" dirty="0"/>
            <a:t> </a:t>
          </a:r>
        </a:p>
        <a:p>
          <a:pPr marL="0" lvl="0" indent="0" algn="ctr" defTabSz="800100">
            <a:lnSpc>
              <a:spcPct val="90000"/>
            </a:lnSpc>
            <a:spcBef>
              <a:spcPct val="0"/>
            </a:spcBef>
            <a:spcAft>
              <a:spcPct val="35000"/>
            </a:spcAft>
            <a:buNone/>
          </a:pPr>
          <a:r>
            <a:rPr lang="es-MX" sz="1600" b="0" i="0" kern="1200" dirty="0"/>
            <a:t>Se utiliza para hacer referencia o interpretar alguna información que se presenta en un conjunto de países, en un continente o en el mundo entero.</a:t>
          </a:r>
          <a:endParaRPr lang="es-MX" sz="1600" kern="1200" dirty="0"/>
        </a:p>
      </dsp:txBody>
      <dsp:txXfrm>
        <a:off x="4866168" y="709357"/>
        <a:ext cx="2938846" cy="1824031"/>
      </dsp:txXfrm>
    </dsp:sp>
    <dsp:sp modelId="{975EBFB4-D268-4505-AED2-6DA7549BA0B8}">
      <dsp:nvSpPr>
        <dsp:cNvPr id="0" name=""/>
        <dsp:cNvSpPr/>
      </dsp:nvSpPr>
      <dsp:spPr>
        <a:xfrm>
          <a:off x="6243189" y="2116613"/>
          <a:ext cx="4322693" cy="4065311"/>
        </a:xfrm>
        <a:prstGeom prst="ellipse">
          <a:avLst/>
        </a:prstGeom>
        <a:solidFill>
          <a:schemeClr val="accent4">
            <a:lumMod val="20000"/>
            <a:lumOff val="80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MX" sz="1800" b="1" i="1" u="sng" kern="1200" dirty="0"/>
            <a:t>La escala local</a:t>
          </a:r>
        </a:p>
        <a:p>
          <a:pPr marL="0" lvl="0" indent="0" algn="ctr" defTabSz="800100">
            <a:lnSpc>
              <a:spcPct val="90000"/>
            </a:lnSpc>
            <a:spcBef>
              <a:spcPct val="0"/>
            </a:spcBef>
            <a:spcAft>
              <a:spcPct val="35000"/>
            </a:spcAft>
            <a:buNone/>
          </a:pPr>
          <a:r>
            <a:rPr lang="es-MX" sz="1600" b="0" i="0" kern="1200" dirty="0"/>
            <a:t>Es útil si se quiere observar, analizar o explicar algo que ocurre o se presenta en un municipio o localidad con mayor detalle, porque este nivel de análisis nos enfoca en lo que ocurre en un espacio más pequeño.</a:t>
          </a:r>
        </a:p>
        <a:p>
          <a:pPr marL="0" lvl="0" indent="0" algn="ctr" defTabSz="800100">
            <a:lnSpc>
              <a:spcPct val="90000"/>
            </a:lnSpc>
            <a:spcBef>
              <a:spcPct val="0"/>
            </a:spcBef>
            <a:spcAft>
              <a:spcPct val="35000"/>
            </a:spcAft>
            <a:buNone/>
          </a:pPr>
          <a:endParaRPr lang="es-MX" sz="1100" kern="1200" dirty="0"/>
        </a:p>
      </dsp:txBody>
      <dsp:txXfrm>
        <a:off x="7565213" y="3166819"/>
        <a:ext cx="2593616" cy="2235921"/>
      </dsp:txXfrm>
    </dsp:sp>
    <dsp:sp modelId="{07AE9AF7-329F-477D-BB3F-3794BCE4DB40}">
      <dsp:nvSpPr>
        <dsp:cNvPr id="0" name=""/>
        <dsp:cNvSpPr/>
      </dsp:nvSpPr>
      <dsp:spPr>
        <a:xfrm>
          <a:off x="2024758" y="2054434"/>
          <a:ext cx="4256806" cy="4189670"/>
        </a:xfrm>
        <a:prstGeom prst="ellipse">
          <a:avLst/>
        </a:prstGeom>
        <a:solidFill>
          <a:schemeClr val="accent4">
            <a:lumMod val="75000"/>
            <a:alpha val="46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MX" sz="1800" b="1" i="0" u="sng" kern="1200" dirty="0"/>
            <a:t>La escala nacional</a:t>
          </a:r>
          <a:r>
            <a:rPr lang="es-MX" sz="1300" b="0" i="0" kern="1200" dirty="0"/>
            <a:t> </a:t>
          </a:r>
        </a:p>
        <a:p>
          <a:pPr marL="0" lvl="0" indent="0" algn="ctr" defTabSz="800100">
            <a:lnSpc>
              <a:spcPct val="90000"/>
            </a:lnSpc>
            <a:spcBef>
              <a:spcPct val="0"/>
            </a:spcBef>
            <a:spcAft>
              <a:spcPct val="35000"/>
            </a:spcAft>
            <a:buNone/>
          </a:pPr>
          <a:r>
            <a:rPr lang="es-MX" sz="1600" b="0" i="0" kern="1200" dirty="0"/>
            <a:t>Permite hacer referencia sobre aquello que ocurre en el interior de cada país, ya sea en sus provincias, estados o departamentos.</a:t>
          </a:r>
          <a:endParaRPr lang="es-MX" sz="1600" kern="1200" dirty="0"/>
        </a:p>
      </dsp:txBody>
      <dsp:txXfrm>
        <a:off x="2425607" y="3136765"/>
        <a:ext cx="2554083" cy="23043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FFE73-3110-4D88-A59A-D03CF4A61D94}">
      <dsp:nvSpPr>
        <dsp:cNvPr id="0" name=""/>
        <dsp:cNvSpPr/>
      </dsp:nvSpPr>
      <dsp:spPr>
        <a:xfrm>
          <a:off x="351132" y="105125"/>
          <a:ext cx="2479476" cy="1239738"/>
        </a:xfrm>
        <a:prstGeom prst="roundRect">
          <a:avLst>
            <a:gd name="adj" fmla="val 10000"/>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s-MX" sz="3800" b="1" i="0" kern="1200" dirty="0">
              <a:solidFill>
                <a:schemeClr val="tx2"/>
              </a:solidFill>
            </a:rPr>
            <a:t>La escala numérica</a:t>
          </a:r>
          <a:endParaRPr lang="es-MX" sz="3800" kern="1200" dirty="0">
            <a:solidFill>
              <a:schemeClr val="tx2"/>
            </a:solidFill>
          </a:endParaRPr>
        </a:p>
      </dsp:txBody>
      <dsp:txXfrm>
        <a:off x="387443" y="141436"/>
        <a:ext cx="2406854" cy="1167116"/>
      </dsp:txXfrm>
    </dsp:sp>
    <dsp:sp modelId="{5C6F11AD-1E2C-4933-B00C-1B3BBBB26BCB}">
      <dsp:nvSpPr>
        <dsp:cNvPr id="0" name=""/>
        <dsp:cNvSpPr/>
      </dsp:nvSpPr>
      <dsp:spPr>
        <a:xfrm>
          <a:off x="599079" y="1344864"/>
          <a:ext cx="440702" cy="2454371"/>
        </a:xfrm>
        <a:custGeom>
          <a:avLst/>
          <a:gdLst/>
          <a:ahLst/>
          <a:cxnLst/>
          <a:rect l="0" t="0" r="0" b="0"/>
          <a:pathLst>
            <a:path>
              <a:moveTo>
                <a:pt x="0" y="0"/>
              </a:moveTo>
              <a:lnTo>
                <a:pt x="0" y="2454371"/>
              </a:lnTo>
              <a:lnTo>
                <a:pt x="440702" y="245437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31743C-BBD8-40A6-B8C9-DA443782988B}">
      <dsp:nvSpPr>
        <dsp:cNvPr id="0" name=""/>
        <dsp:cNvSpPr/>
      </dsp:nvSpPr>
      <dsp:spPr>
        <a:xfrm>
          <a:off x="1039781" y="1510034"/>
          <a:ext cx="4672166" cy="4578403"/>
        </a:xfrm>
        <a:prstGeom prst="roundRect">
          <a:avLst>
            <a:gd name="adj" fmla="val 10000"/>
          </a:avLst>
        </a:prstGeom>
        <a:solidFill>
          <a:schemeClr val="accent3">
            <a:lumMod val="20000"/>
            <a:lumOff val="8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MX" sz="2000" b="1" i="1" kern="1200" dirty="0"/>
            <a:t>Muestra la representación del espacio real en el mapa mediante una fracción, por ejemplo 1: 50 000. El número de la derecha (factor de escala) indica la cantidad de veces que la superficie real se ha reducido; esto es: la escala 1: 50 000 indica que cada superficie y distancia real se ha reducido 50000 veces. (Centímetros</a:t>
          </a:r>
          <a:r>
            <a:rPr lang="es-MX" sz="1800" b="1" i="1" kern="1200" dirty="0"/>
            <a:t>).</a:t>
          </a:r>
          <a:endParaRPr lang="es-MX" sz="1800" b="1" kern="1200" dirty="0"/>
        </a:p>
      </dsp:txBody>
      <dsp:txXfrm>
        <a:off x="1173878" y="1644131"/>
        <a:ext cx="4403972" cy="4310209"/>
      </dsp:txXfrm>
    </dsp:sp>
    <dsp:sp modelId="{FD098226-BEEA-4405-BD66-C75660551A68}">
      <dsp:nvSpPr>
        <dsp:cNvPr id="0" name=""/>
        <dsp:cNvSpPr/>
      </dsp:nvSpPr>
      <dsp:spPr>
        <a:xfrm>
          <a:off x="5935696" y="1570"/>
          <a:ext cx="2479476" cy="1239738"/>
        </a:xfrm>
        <a:prstGeom prst="roundRect">
          <a:avLst>
            <a:gd name="adj" fmla="val 10000"/>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s-MX" sz="3800" b="1" i="0" kern="1200" dirty="0">
              <a:solidFill>
                <a:schemeClr val="tx2"/>
              </a:solidFill>
            </a:rPr>
            <a:t>La escala gráfica</a:t>
          </a:r>
          <a:r>
            <a:rPr lang="es-MX" sz="3800" b="0" i="0" kern="1200" dirty="0"/>
            <a:t> </a:t>
          </a:r>
          <a:endParaRPr lang="es-MX" sz="3800" kern="1200" dirty="0"/>
        </a:p>
      </dsp:txBody>
      <dsp:txXfrm>
        <a:off x="5972007" y="37881"/>
        <a:ext cx="2406854" cy="1167116"/>
      </dsp:txXfrm>
    </dsp:sp>
    <dsp:sp modelId="{F93E3A34-AC7F-46B9-9A02-C0CA46A9D21F}">
      <dsp:nvSpPr>
        <dsp:cNvPr id="0" name=""/>
        <dsp:cNvSpPr/>
      </dsp:nvSpPr>
      <dsp:spPr>
        <a:xfrm>
          <a:off x="6183644" y="1241308"/>
          <a:ext cx="538403" cy="2513879"/>
        </a:xfrm>
        <a:custGeom>
          <a:avLst/>
          <a:gdLst/>
          <a:ahLst/>
          <a:cxnLst/>
          <a:rect l="0" t="0" r="0" b="0"/>
          <a:pathLst>
            <a:path>
              <a:moveTo>
                <a:pt x="0" y="0"/>
              </a:moveTo>
              <a:lnTo>
                <a:pt x="0" y="2513879"/>
              </a:lnTo>
              <a:lnTo>
                <a:pt x="538403" y="251387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E209D0-558F-4A9B-B867-F2A91CB9ACE9}">
      <dsp:nvSpPr>
        <dsp:cNvPr id="0" name=""/>
        <dsp:cNvSpPr/>
      </dsp:nvSpPr>
      <dsp:spPr>
        <a:xfrm>
          <a:off x="6722047" y="1462428"/>
          <a:ext cx="5116747" cy="4585519"/>
        </a:xfrm>
        <a:prstGeom prst="roundRect">
          <a:avLst>
            <a:gd name="adj" fmla="val 10000"/>
          </a:avLst>
        </a:prstGeom>
        <a:solidFill>
          <a:schemeClr val="accent3">
            <a:lumMod val="20000"/>
            <a:lumOff val="8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endParaRPr lang="es-MX" sz="2000" b="1" i="0" kern="1200" dirty="0"/>
        </a:p>
        <a:p>
          <a:pPr marL="0" lvl="0" indent="0" algn="ctr" defTabSz="889000">
            <a:lnSpc>
              <a:spcPct val="90000"/>
            </a:lnSpc>
            <a:spcBef>
              <a:spcPct val="0"/>
            </a:spcBef>
            <a:spcAft>
              <a:spcPct val="35000"/>
            </a:spcAft>
            <a:buNone/>
          </a:pPr>
          <a:r>
            <a:rPr lang="es-MX" sz="2000" b="1" i="0" kern="1200" dirty="0"/>
            <a:t>Consiste en una línea o barra dividida en partes iguales; cada segmento corresponde a la longitud que, sobre el mapa representa las distancias o unidades reales de la superficie terrestre; tales segmentos representan metros (m) o kilómetros (km), lo cual dependerá de la superficie que el mapa representa; por ejemplo, si se trata de una superficie amplia, lo mejor será utilizar km, mientras que si la superficie representada es más pequeña, se podrá utilizar m.</a:t>
          </a:r>
        </a:p>
        <a:p>
          <a:pPr marL="0" lvl="0" indent="0" algn="ctr" defTabSz="889000">
            <a:lnSpc>
              <a:spcPct val="90000"/>
            </a:lnSpc>
            <a:spcBef>
              <a:spcPct val="0"/>
            </a:spcBef>
            <a:spcAft>
              <a:spcPct val="35000"/>
            </a:spcAft>
            <a:buNone/>
          </a:pPr>
          <a:endParaRPr lang="es-MX" sz="700" kern="1200" dirty="0"/>
        </a:p>
      </dsp:txBody>
      <dsp:txXfrm>
        <a:off x="6856352" y="1596733"/>
        <a:ext cx="4848137" cy="431690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9/30/2019</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r>
              <a:rPr lang="en-US"/>
              <a:t>
              </a:t>
            </a:r>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smtClean="0"/>
              <a:t>‹Nº›</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4357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9/30/2019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87476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9/30/2019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254473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sz="1200"/>
            </a:lvl1pPr>
          </a:lstStyle>
          <a:p>
            <a:fld id="{97D162C4-EDD9-4389-A98B-B87ECEA2A816}" type="datetimeFigureOut">
              <a:rPr lang="en-US" smtClean="0"/>
              <a:t>9/30/2019</a:t>
            </a:fld>
            <a:endParaRPr lang="en-US" dirty="0"/>
          </a:p>
        </p:txBody>
      </p:sp>
      <p:sp>
        <p:nvSpPr>
          <p:cNvPr id="5" name="Footer Placeholder 4"/>
          <p:cNvSpPr>
            <a:spLocks noGrp="1"/>
          </p:cNvSpPr>
          <p:nvPr>
            <p:ph type="ftr" sz="quarter" idx="11"/>
          </p:nvPr>
        </p:nvSpPr>
        <p:spPr/>
        <p:txBody>
          <a:bodyPr/>
          <a:lstStyle>
            <a:lvl1pPr>
              <a:defRPr sz="1200"/>
            </a:lvl1p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3409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9/30/2019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6985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9/30/2019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36878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29166" y="2974448"/>
            <a:ext cx="4645152" cy="24938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094337" y="2971669"/>
            <a:ext cx="4645152" cy="248719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9/30/2019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71737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9/30/2019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6003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9/30/2019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5544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D525BB-DA17-4BA0-B3C8-3AC3ABC827E6}" type="datetimeFigureOut">
              <a:rPr lang="en-US" smtClean="0"/>
              <a:t>9/30/2019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46783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B16C4C9A-3960-41CF-A4E9-2A8FB932454B}" type="datetimeFigureOut">
              <a:rPr lang="en-US" smtClean="0"/>
              <a:t>9/30/2019</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r>
              <a:rPr lang="en-US"/>
              <a:t>
              </a:t>
            </a:r>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smtClean="0"/>
              <a:t>‹Nº›</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295163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CBC1C18-307B-4F68-A007-B5B542270E8D}" type="datetimeFigureOut">
              <a:rPr lang="en-US" smtClean="0"/>
              <a:t>9/30/2019</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585297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B374FB1-52D5-41F4-BF4B-134516477FD8}"/>
              </a:ext>
            </a:extLst>
          </p:cNvPr>
          <p:cNvPicPr>
            <a:picLocks noChangeAspect="1"/>
          </p:cNvPicPr>
          <p:nvPr/>
        </p:nvPicPr>
        <p:blipFill>
          <a:blip r:embed="rId2"/>
          <a:stretch>
            <a:fillRect/>
          </a:stretch>
        </p:blipFill>
        <p:spPr>
          <a:xfrm>
            <a:off x="0" y="841248"/>
            <a:ext cx="12191999" cy="5193792"/>
          </a:xfrm>
          <a:prstGeom prst="rect">
            <a:avLst/>
          </a:prstGeom>
        </p:spPr>
      </p:pic>
      <p:sp>
        <p:nvSpPr>
          <p:cNvPr id="2" name="Título 1">
            <a:extLst>
              <a:ext uri="{FF2B5EF4-FFF2-40B4-BE49-F238E27FC236}">
                <a16:creationId xmlns:a16="http://schemas.microsoft.com/office/drawing/2014/main" id="{5DD2F7A6-00F8-46B4-89FB-99FBE570AC75}"/>
              </a:ext>
            </a:extLst>
          </p:cNvPr>
          <p:cNvSpPr>
            <a:spLocks noGrp="1"/>
          </p:cNvSpPr>
          <p:nvPr>
            <p:ph type="ctrTitle"/>
          </p:nvPr>
        </p:nvSpPr>
        <p:spPr>
          <a:xfrm>
            <a:off x="1" y="945913"/>
            <a:ext cx="12192000" cy="2833608"/>
          </a:xfrm>
        </p:spPr>
        <p:txBody>
          <a:bodyPr>
            <a:normAutofit/>
          </a:bodyPr>
          <a:lstStyle/>
          <a:p>
            <a:pPr algn="ctr"/>
            <a:r>
              <a:rPr lang="es-MX" sz="4400" b="1" i="1" dirty="0"/>
              <a:t>EL ESPACIO GEOGRÁFICO</a:t>
            </a:r>
          </a:p>
        </p:txBody>
      </p:sp>
    </p:spTree>
    <p:extLst>
      <p:ext uri="{BB962C8B-B14F-4D97-AF65-F5344CB8AC3E}">
        <p14:creationId xmlns:p14="http://schemas.microsoft.com/office/powerpoint/2010/main" val="384258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308FEF2-F7D6-4401-B5A0-1C4A1ED433F6}"/>
              </a:ext>
            </a:extLst>
          </p:cNvPr>
          <p:cNvPicPr>
            <a:picLocks noChangeAspect="1"/>
          </p:cNvPicPr>
          <p:nvPr/>
        </p:nvPicPr>
        <p:blipFill>
          <a:blip r:embed="rId2"/>
          <a:stretch>
            <a:fillRect/>
          </a:stretch>
        </p:blipFill>
        <p:spPr>
          <a:xfrm>
            <a:off x="0" y="0"/>
            <a:ext cx="12192000" cy="6181344"/>
          </a:xfrm>
          <a:prstGeom prst="rect">
            <a:avLst/>
          </a:prstGeom>
          <a:effectLst>
            <a:glow rad="127000">
              <a:schemeClr val="accent3">
                <a:lumMod val="20000"/>
                <a:lumOff val="80000"/>
              </a:schemeClr>
            </a:glow>
          </a:effectLst>
        </p:spPr>
      </p:pic>
    </p:spTree>
    <p:extLst>
      <p:ext uri="{BB962C8B-B14F-4D97-AF65-F5344CB8AC3E}">
        <p14:creationId xmlns:p14="http://schemas.microsoft.com/office/powerpoint/2010/main" val="271010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6F95A6D-48AA-4DE3-9088-3A7D38951508}"/>
              </a:ext>
            </a:extLst>
          </p:cNvPr>
          <p:cNvPicPr>
            <a:picLocks noChangeAspect="1"/>
          </p:cNvPicPr>
          <p:nvPr/>
        </p:nvPicPr>
        <p:blipFill>
          <a:blip r:embed="rId2"/>
          <a:stretch>
            <a:fillRect/>
          </a:stretch>
        </p:blipFill>
        <p:spPr>
          <a:xfrm>
            <a:off x="0" y="0"/>
            <a:ext cx="12191999" cy="6120384"/>
          </a:xfrm>
          <a:prstGeom prst="rect">
            <a:avLst/>
          </a:prstGeom>
        </p:spPr>
      </p:pic>
    </p:spTree>
    <p:extLst>
      <p:ext uri="{BB962C8B-B14F-4D97-AF65-F5344CB8AC3E}">
        <p14:creationId xmlns:p14="http://schemas.microsoft.com/office/powerpoint/2010/main" val="424768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27EE1FF-F755-4AAA-B895-82B5CE32974A}"/>
              </a:ext>
            </a:extLst>
          </p:cNvPr>
          <p:cNvSpPr>
            <a:spLocks noGrp="1"/>
          </p:cNvSpPr>
          <p:nvPr>
            <p:ph type="title"/>
          </p:nvPr>
        </p:nvSpPr>
        <p:spPr>
          <a:xfrm>
            <a:off x="1154654" y="872779"/>
            <a:ext cx="9603275" cy="1049235"/>
          </a:xfrm>
        </p:spPr>
        <p:txBody>
          <a:bodyPr>
            <a:normAutofit/>
          </a:bodyPr>
          <a:lstStyle/>
          <a:p>
            <a:pPr algn="ctr"/>
            <a:r>
              <a:rPr lang="es-MX" b="1" dirty="0">
                <a:latin typeface="AR CENA" panose="02000000000000000000" pitchFamily="2" charset="0"/>
              </a:rPr>
              <a:t>Características del espacio geográfico</a:t>
            </a:r>
            <a:br>
              <a:rPr lang="es-MX" b="1" dirty="0"/>
            </a:br>
            <a:endParaRPr lang="es-MX" dirty="0"/>
          </a:p>
        </p:txBody>
      </p:sp>
      <p:sp>
        <p:nvSpPr>
          <p:cNvPr id="5" name="Marcador de contenido 4">
            <a:extLst>
              <a:ext uri="{FF2B5EF4-FFF2-40B4-BE49-F238E27FC236}">
                <a16:creationId xmlns:a16="http://schemas.microsoft.com/office/drawing/2014/main" id="{FAC11898-8C2A-4954-BD63-B11C6ABF889D}"/>
              </a:ext>
            </a:extLst>
          </p:cNvPr>
          <p:cNvSpPr>
            <a:spLocks noGrp="1"/>
          </p:cNvSpPr>
          <p:nvPr>
            <p:ph idx="1"/>
          </p:nvPr>
        </p:nvSpPr>
        <p:spPr>
          <a:xfrm>
            <a:off x="146304" y="1560576"/>
            <a:ext cx="11875008" cy="4535424"/>
          </a:xfrm>
          <a:gradFill>
            <a:gsLst>
              <a:gs pos="0">
                <a:schemeClr val="bg1">
                  <a:tint val="94000"/>
                  <a:satMod val="80000"/>
                  <a:lumMod val="106000"/>
                </a:schemeClr>
              </a:gs>
              <a:gs pos="100000">
                <a:schemeClr val="bg1">
                  <a:shade val="80000"/>
                  <a:lumMod val="108000"/>
                </a:schemeClr>
              </a:gs>
            </a:gsLst>
            <a:path path="circle">
              <a:fillToRect l="43000" r="43000" b="100000"/>
            </a:path>
          </a:gradFill>
          <a:effectLst>
            <a:glow rad="127000">
              <a:schemeClr val="accent2">
                <a:lumMod val="60000"/>
                <a:lumOff val="40000"/>
              </a:schemeClr>
            </a:glow>
          </a:effectLst>
        </p:spPr>
        <p:txBody>
          <a:bodyPr>
            <a:noAutofit/>
          </a:bodyPr>
          <a:lstStyle/>
          <a:p>
            <a:pPr marL="0" indent="0">
              <a:buNone/>
            </a:pPr>
            <a:r>
              <a:rPr lang="es-MX" sz="2400" dirty="0"/>
              <a:t>El espacio geográfico …</a:t>
            </a:r>
          </a:p>
          <a:p>
            <a:pPr>
              <a:buFont typeface="Wingdings" panose="05000000000000000000" pitchFamily="2" charset="2"/>
              <a:buChar char="Ø"/>
            </a:pPr>
            <a:r>
              <a:rPr lang="es-MX" sz="2400" dirty="0"/>
              <a:t> cualquier lugar que habite, transforme o modifique el ser humano y obtenga algún beneficio económico.</a:t>
            </a:r>
          </a:p>
          <a:p>
            <a:pPr>
              <a:buFont typeface="Wingdings" panose="05000000000000000000" pitchFamily="2" charset="2"/>
              <a:buChar char="Ø"/>
            </a:pPr>
            <a:r>
              <a:rPr lang="es-MX" sz="2400" dirty="0"/>
              <a:t>el producto de las transformaciones que los humanos hacemos a lo largo del tiempo.</a:t>
            </a:r>
          </a:p>
          <a:p>
            <a:pPr>
              <a:buFont typeface="Wingdings" panose="05000000000000000000" pitchFamily="2" charset="2"/>
              <a:buChar char="Ø"/>
            </a:pPr>
            <a:r>
              <a:rPr lang="es-MX" sz="2400" dirty="0"/>
              <a:t> satisface necesidades básicas como la vivienda, alimentación y trabajo.</a:t>
            </a:r>
          </a:p>
          <a:p>
            <a:pPr>
              <a:buFont typeface="Wingdings" panose="05000000000000000000" pitchFamily="2" charset="2"/>
              <a:buChar char="Ø"/>
            </a:pPr>
            <a:r>
              <a:rPr lang="es-MX" sz="2400" dirty="0"/>
              <a:t>está en continuo cambio por la acción que el ser humano ejerce sobre él.</a:t>
            </a:r>
          </a:p>
        </p:txBody>
      </p:sp>
    </p:spTree>
    <p:extLst>
      <p:ext uri="{BB962C8B-B14F-4D97-AF65-F5344CB8AC3E}">
        <p14:creationId xmlns:p14="http://schemas.microsoft.com/office/powerpoint/2010/main" val="1729632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20000"/>
                <a:lumOff val="80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40B42D-8A6F-4D4E-A66A-6D06EB8B576C}"/>
              </a:ext>
            </a:extLst>
          </p:cNvPr>
          <p:cNvSpPr>
            <a:spLocks noGrp="1"/>
          </p:cNvSpPr>
          <p:nvPr>
            <p:ph type="title"/>
          </p:nvPr>
        </p:nvSpPr>
        <p:spPr/>
        <p:txBody>
          <a:bodyPr/>
          <a:lstStyle/>
          <a:p>
            <a:pPr algn="ctr"/>
            <a:r>
              <a:rPr lang="es-MX" dirty="0"/>
              <a:t>Elementos del espacio geográfico</a:t>
            </a:r>
          </a:p>
        </p:txBody>
      </p:sp>
      <p:graphicFrame>
        <p:nvGraphicFramePr>
          <p:cNvPr id="5" name="Marcador de contenido 4">
            <a:extLst>
              <a:ext uri="{FF2B5EF4-FFF2-40B4-BE49-F238E27FC236}">
                <a16:creationId xmlns:a16="http://schemas.microsoft.com/office/drawing/2014/main" id="{23D16F53-45F6-431C-9F27-E71E5B2D0D50}"/>
              </a:ext>
            </a:extLst>
          </p:cNvPr>
          <p:cNvGraphicFramePr>
            <a:graphicFrameLocks noGrp="1"/>
          </p:cNvGraphicFramePr>
          <p:nvPr>
            <p:ph idx="1"/>
            <p:extLst>
              <p:ext uri="{D42A27DB-BD31-4B8C-83A1-F6EECF244321}">
                <p14:modId xmlns:p14="http://schemas.microsoft.com/office/powerpoint/2010/main" val="1763017867"/>
              </p:ext>
            </p:extLst>
          </p:nvPr>
        </p:nvGraphicFramePr>
        <p:xfrm>
          <a:off x="272374" y="1885285"/>
          <a:ext cx="11118715" cy="4164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199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D048E72-3387-4D34-8F6E-04C7B6136B37}"/>
              </a:ext>
            </a:extLst>
          </p:cNvPr>
          <p:cNvPicPr>
            <a:picLocks noChangeAspect="1"/>
          </p:cNvPicPr>
          <p:nvPr/>
        </p:nvPicPr>
        <p:blipFill>
          <a:blip r:embed="rId2"/>
          <a:stretch>
            <a:fillRect/>
          </a:stretch>
        </p:blipFill>
        <p:spPr>
          <a:xfrm>
            <a:off x="0" y="0"/>
            <a:ext cx="12192000" cy="6858000"/>
          </a:xfrm>
          <a:prstGeom prst="rect">
            <a:avLst/>
          </a:prstGeom>
        </p:spPr>
      </p:pic>
      <p:sp>
        <p:nvSpPr>
          <p:cNvPr id="5" name="Marcador de texto 4">
            <a:extLst>
              <a:ext uri="{FF2B5EF4-FFF2-40B4-BE49-F238E27FC236}">
                <a16:creationId xmlns:a16="http://schemas.microsoft.com/office/drawing/2014/main" id="{25828378-C1AE-40E0-81D5-A165A6BBECFC}"/>
              </a:ext>
            </a:extLst>
          </p:cNvPr>
          <p:cNvSpPr>
            <a:spLocks noGrp="1"/>
          </p:cNvSpPr>
          <p:nvPr>
            <p:ph type="body" idx="1"/>
          </p:nvPr>
        </p:nvSpPr>
        <p:spPr>
          <a:xfrm>
            <a:off x="88308" y="177778"/>
            <a:ext cx="8619060" cy="1012929"/>
          </a:xfrm>
        </p:spPr>
        <p:txBody>
          <a:bodyPr>
            <a:noAutofit/>
          </a:bodyPr>
          <a:lstStyle/>
          <a:p>
            <a:r>
              <a:rPr lang="es-MX" sz="2400" dirty="0">
                <a:solidFill>
                  <a:schemeClr val="accent5">
                    <a:lumMod val="60000"/>
                    <a:lumOff val="40000"/>
                  </a:schemeClr>
                </a:solidFill>
              </a:rPr>
              <a:t>La tierra tiene una superficie de 510 072 000 km cuadrados de los cuales 148 940 000 km² son de tierra y el resto está ocupado por agua.</a:t>
            </a:r>
          </a:p>
          <a:p>
            <a:r>
              <a:rPr lang="es-MX" sz="2400" dirty="0">
                <a:solidFill>
                  <a:schemeClr val="accent5">
                    <a:lumMod val="60000"/>
                    <a:lumOff val="40000"/>
                  </a:schemeClr>
                </a:solidFill>
              </a:rPr>
              <a:t> Estudiar tal cantidad de</a:t>
            </a:r>
          </a:p>
          <a:p>
            <a:r>
              <a:rPr lang="es-MX" sz="2400" dirty="0">
                <a:solidFill>
                  <a:schemeClr val="accent5">
                    <a:lumMod val="60000"/>
                    <a:lumOff val="40000"/>
                  </a:schemeClr>
                </a:solidFill>
              </a:rPr>
              <a:t> espacio es complicado y </a:t>
            </a:r>
          </a:p>
          <a:p>
            <a:r>
              <a:rPr lang="es-MX" sz="2400" dirty="0">
                <a:solidFill>
                  <a:schemeClr val="accent5">
                    <a:lumMod val="60000"/>
                    <a:lumOff val="40000"/>
                  </a:schemeClr>
                </a:solidFill>
              </a:rPr>
              <a:t>por eso se han establecido </a:t>
            </a:r>
          </a:p>
          <a:p>
            <a:r>
              <a:rPr lang="es-MX" sz="2400" dirty="0">
                <a:solidFill>
                  <a:schemeClr val="accent5">
                    <a:lumMod val="60000"/>
                    <a:lumOff val="40000"/>
                  </a:schemeClr>
                </a:solidFill>
              </a:rPr>
              <a:t>categorías del </a:t>
            </a:r>
          </a:p>
          <a:p>
            <a:r>
              <a:rPr lang="es-MX" sz="2400" dirty="0">
                <a:solidFill>
                  <a:schemeClr val="accent5">
                    <a:lumMod val="60000"/>
                    <a:lumOff val="40000"/>
                  </a:schemeClr>
                </a:solidFill>
              </a:rPr>
              <a:t>análisis espacial.</a:t>
            </a:r>
            <a:endParaRPr lang="es-MX" sz="2400" dirty="0"/>
          </a:p>
        </p:txBody>
      </p:sp>
    </p:spTree>
    <p:extLst>
      <p:ext uri="{BB962C8B-B14F-4D97-AF65-F5344CB8AC3E}">
        <p14:creationId xmlns:p14="http://schemas.microsoft.com/office/powerpoint/2010/main" val="1596203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20000"/>
                <a:lumOff val="80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C7FB4F91-BE2A-42FB-8F5B-BB248BFB4075}"/>
              </a:ext>
            </a:extLst>
          </p:cNvPr>
          <p:cNvGraphicFramePr/>
          <p:nvPr>
            <p:extLst>
              <p:ext uri="{D42A27DB-BD31-4B8C-83A1-F6EECF244321}">
                <p14:modId xmlns:p14="http://schemas.microsoft.com/office/powerpoint/2010/main" val="2405145944"/>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324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76000">
              <a:schemeClr val="accent5">
                <a:lumMod val="40000"/>
                <a:lumOff val="60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E8C12F-8727-4508-A71E-92290DD5E921}"/>
              </a:ext>
            </a:extLst>
          </p:cNvPr>
          <p:cNvSpPr>
            <a:spLocks noGrp="1"/>
          </p:cNvSpPr>
          <p:nvPr>
            <p:ph type="title"/>
          </p:nvPr>
        </p:nvSpPr>
        <p:spPr/>
        <p:txBody>
          <a:bodyPr/>
          <a:lstStyle/>
          <a:p>
            <a:pPr algn="ctr"/>
            <a:r>
              <a:rPr lang="es-MX" b="1" dirty="0">
                <a:latin typeface="AR BLANCA" panose="02000000000000000000" pitchFamily="2" charset="0"/>
              </a:rPr>
              <a:t>LAS ESCALAS DE ANÁLISIS</a:t>
            </a:r>
            <a:br>
              <a:rPr lang="es-MX" dirty="0"/>
            </a:br>
            <a:endParaRPr lang="es-MX" dirty="0"/>
          </a:p>
        </p:txBody>
      </p:sp>
      <p:sp>
        <p:nvSpPr>
          <p:cNvPr id="3" name="Rectangle 1">
            <a:extLst>
              <a:ext uri="{FF2B5EF4-FFF2-40B4-BE49-F238E27FC236}">
                <a16:creationId xmlns:a16="http://schemas.microsoft.com/office/drawing/2014/main" id="{847726FB-7DAF-46C8-B0D0-6DAB0DF67969}"/>
              </a:ext>
            </a:extLst>
          </p:cNvPr>
          <p:cNvSpPr>
            <a:spLocks noChangeArrowheads="1"/>
          </p:cNvSpPr>
          <p:nvPr/>
        </p:nvSpPr>
        <p:spPr bwMode="auto">
          <a:xfrm>
            <a:off x="987552" y="2103564"/>
            <a:ext cx="10521696" cy="2631490"/>
          </a:xfrm>
          <a:prstGeom prst="rect">
            <a:avLst/>
          </a:prstGeom>
          <a:solidFill>
            <a:srgbClr val="DDAA43"/>
          </a:solidFill>
          <a:ln>
            <a:noFill/>
          </a:ln>
          <a:effec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es-MX" altLang="es-MX" sz="2400" dirty="0">
                <a:solidFill>
                  <a:srgbClr val="222222"/>
                </a:solidFill>
                <a:latin typeface="helvetica" panose="020B0604020202020204" pitchFamily="34" charset="0"/>
                <a:cs typeface="Arial" panose="020B0604020202020204" pitchFamily="34" charset="0"/>
              </a:rPr>
              <a:t>Los componentes naturales, sociales, culturales, políticos o económicos del espacio geográfico, así como todos los procesos que suceden en él. (Deforestación, comercio, migración, vulcanismo, etc.),  se presentan no sólo en el lugar donde vives, sino también en otras partes del país y en el mundo.</a:t>
            </a:r>
            <a:endParaRPr lang="es-MX" altLang="es-MX" sz="2400" dirty="0"/>
          </a:p>
          <a:p>
            <a:pPr lvl="0" defTabSz="914400"/>
            <a:r>
              <a:rPr lang="es-MX" altLang="es-MX" sz="2400" dirty="0">
                <a:solidFill>
                  <a:srgbClr val="222222"/>
                </a:solidFill>
                <a:latin typeface="helvetica" panose="020B0604020202020204" pitchFamily="34" charset="0"/>
                <a:cs typeface="Arial" panose="020B0604020202020204" pitchFamily="34" charset="0"/>
              </a:rPr>
              <a:t>Para </a:t>
            </a:r>
            <a:r>
              <a:rPr lang="es-MX" altLang="es-MX" sz="2400" b="1" dirty="0">
                <a:solidFill>
                  <a:srgbClr val="222222"/>
                </a:solidFill>
                <a:latin typeface="helvetica" panose="020B0604020202020204" pitchFamily="34" charset="0"/>
                <a:cs typeface="Arial" panose="020B0604020202020204" pitchFamily="34" charset="0"/>
              </a:rPr>
              <a:t>estudiar, analizar y representar</a:t>
            </a:r>
            <a:r>
              <a:rPr lang="es-MX" altLang="es-MX" sz="2400" dirty="0">
                <a:solidFill>
                  <a:srgbClr val="222222"/>
                </a:solidFill>
                <a:latin typeface="helvetica" panose="020B0604020202020204" pitchFamily="34" charset="0"/>
                <a:cs typeface="Arial" panose="020B0604020202020204" pitchFamily="34" charset="0"/>
              </a:rPr>
              <a:t> como ocurren estos procesos se usan las escalas de análisis: </a:t>
            </a:r>
            <a:r>
              <a:rPr lang="es-MX" altLang="es-MX" sz="2400" u="sng" dirty="0">
                <a:solidFill>
                  <a:srgbClr val="222222"/>
                </a:solidFill>
                <a:latin typeface="helvetica" panose="020B0604020202020204" pitchFamily="34" charset="0"/>
                <a:cs typeface="Arial" panose="020B0604020202020204" pitchFamily="34" charset="0"/>
              </a:rPr>
              <a:t>mundial, nacional y local.</a:t>
            </a:r>
            <a:endParaRPr lang="es-MX" altLang="es-MX" sz="2400" dirty="0"/>
          </a:p>
        </p:txBody>
      </p:sp>
    </p:spTree>
    <p:extLst>
      <p:ext uri="{BB962C8B-B14F-4D97-AF65-F5344CB8AC3E}">
        <p14:creationId xmlns:p14="http://schemas.microsoft.com/office/powerpoint/2010/main" val="1809521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lt1">
              <a:hueOff val="0"/>
              <a:satOff val="0"/>
              <a:lumOff val="0"/>
            </a:schemeClr>
          </a:fgClr>
          <a:bgClr>
            <a:schemeClr val="accent2">
              <a:lumMod val="40000"/>
              <a:lumOff val="60000"/>
            </a:schemeClr>
          </a:bgClr>
        </a:pattFill>
        <a:effectLst/>
      </p:bgPr>
    </p:bg>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F9D29307-1FF9-4C72-8EB3-5812066C0B78}"/>
              </a:ext>
            </a:extLst>
          </p:cNvPr>
          <p:cNvGraphicFramePr/>
          <p:nvPr>
            <p:extLst>
              <p:ext uri="{D42A27DB-BD31-4B8C-83A1-F6EECF244321}">
                <p14:modId xmlns:p14="http://schemas.microsoft.com/office/powerpoint/2010/main" val="3597926087"/>
              </p:ext>
            </p:extLst>
          </p:nvPr>
        </p:nvGraphicFramePr>
        <p:xfrm>
          <a:off x="0" y="0"/>
          <a:ext cx="12192000" cy="6138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0572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lumMod val="90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FDF515-B60E-483D-9E08-0F616823E762}"/>
              </a:ext>
            </a:extLst>
          </p:cNvPr>
          <p:cNvSpPr>
            <a:spLocks noGrp="1"/>
          </p:cNvSpPr>
          <p:nvPr>
            <p:ph type="title"/>
          </p:nvPr>
        </p:nvSpPr>
        <p:spPr>
          <a:xfrm>
            <a:off x="856369" y="1122542"/>
            <a:ext cx="6118364" cy="4046866"/>
          </a:xfrm>
        </p:spPr>
        <p:txBody>
          <a:bodyPr>
            <a:normAutofit fontScale="90000"/>
          </a:bodyPr>
          <a:lstStyle/>
          <a:p>
            <a:br>
              <a:rPr lang="es-MX" dirty="0"/>
            </a:br>
            <a:br>
              <a:rPr lang="es-MX" dirty="0"/>
            </a:br>
            <a:br>
              <a:rPr lang="es-MX" dirty="0"/>
            </a:br>
            <a:br>
              <a:rPr lang="es-MX" dirty="0"/>
            </a:br>
            <a:r>
              <a:rPr lang="es-MX" sz="3600" dirty="0"/>
              <a:t>Los mapas también cuentan con otros dos tipos de escala: </a:t>
            </a:r>
            <a:r>
              <a:rPr lang="es-MX" sz="3600" u="sng" dirty="0"/>
              <a:t>la numérica y la gráfica</a:t>
            </a:r>
            <a:r>
              <a:rPr lang="es-MX" sz="3600" dirty="0"/>
              <a:t>, que indican la relación que existe entre las distancias y superficies reales con las representadas en el mapa.</a:t>
            </a:r>
          </a:p>
        </p:txBody>
      </p:sp>
      <p:pic>
        <p:nvPicPr>
          <p:cNvPr id="5" name="Marcador de posición de imagen 4">
            <a:extLst>
              <a:ext uri="{FF2B5EF4-FFF2-40B4-BE49-F238E27FC236}">
                <a16:creationId xmlns:a16="http://schemas.microsoft.com/office/drawing/2014/main" id="{F3DA36E1-8D8F-4DA9-BAB6-5C1EA91F594C}"/>
              </a:ext>
            </a:extLst>
          </p:cNvPr>
          <p:cNvPicPr>
            <a:picLocks noGrp="1" noChangeAspect="1"/>
          </p:cNvPicPr>
          <p:nvPr>
            <p:ph type="pic" idx="1"/>
          </p:nvPr>
        </p:nvPicPr>
        <p:blipFill>
          <a:blip r:embed="rId2"/>
          <a:srcRect l="22833" r="22833"/>
          <a:stretch>
            <a:fillRect/>
          </a:stretch>
        </p:blipFill>
        <p:spPr>
          <a:prstGeom prst="rect">
            <a:avLst/>
          </a:prstGeom>
        </p:spPr>
      </p:pic>
    </p:spTree>
    <p:extLst>
      <p:ext uri="{BB962C8B-B14F-4D97-AF65-F5344CB8AC3E}">
        <p14:creationId xmlns:p14="http://schemas.microsoft.com/office/powerpoint/2010/main" val="2576046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4848C65E-40BD-444B-B188-D7E9920AD965}"/>
              </a:ext>
            </a:extLst>
          </p:cNvPr>
          <p:cNvGraphicFramePr/>
          <p:nvPr>
            <p:extLst>
              <p:ext uri="{D42A27DB-BD31-4B8C-83A1-F6EECF244321}">
                <p14:modId xmlns:p14="http://schemas.microsoft.com/office/powerpoint/2010/main" val="3126593536"/>
              </p:ext>
            </p:extLst>
          </p:nvPr>
        </p:nvGraphicFramePr>
        <p:xfrm>
          <a:off x="0" y="0"/>
          <a:ext cx="12192000" cy="6138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8345257"/>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ería">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Gallery</Template>
  <TotalTime>216</TotalTime>
  <Words>674</Words>
  <Application>Microsoft Office PowerPoint</Application>
  <PresentationFormat>Panorámica</PresentationFormat>
  <Paragraphs>53</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 BLANCA</vt:lpstr>
      <vt:lpstr>AR CENA</vt:lpstr>
      <vt:lpstr>Arial</vt:lpstr>
      <vt:lpstr>Century Gothic</vt:lpstr>
      <vt:lpstr>helvetica</vt:lpstr>
      <vt:lpstr>Wingdings</vt:lpstr>
      <vt:lpstr>Galería</vt:lpstr>
      <vt:lpstr>EL ESPACIO GEOGRÁFICO</vt:lpstr>
      <vt:lpstr>Características del espacio geográfico </vt:lpstr>
      <vt:lpstr>Elementos del espacio geográfico</vt:lpstr>
      <vt:lpstr>Presentación de PowerPoint</vt:lpstr>
      <vt:lpstr>Presentación de PowerPoint</vt:lpstr>
      <vt:lpstr>LAS ESCALAS DE ANÁLISIS </vt:lpstr>
      <vt:lpstr>Presentación de PowerPoint</vt:lpstr>
      <vt:lpstr>    Los mapas también cuentan con otros dos tipos de escala: la numérica y la gráfica, que indican la relación que existe entre las distancias y superficies reales con las representadas en el mapa.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ESPACIO GEOGRÁFICO</dc:title>
  <dc:creator>Silvia Banda Servín</dc:creator>
  <cp:lastModifiedBy>Silvia Banda Servín</cp:lastModifiedBy>
  <cp:revision>23</cp:revision>
  <dcterms:created xsi:type="dcterms:W3CDTF">2019-09-30T17:04:55Z</dcterms:created>
  <dcterms:modified xsi:type="dcterms:W3CDTF">2019-10-01T03:12:11Z</dcterms:modified>
</cp:coreProperties>
</file>