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7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42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378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945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24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65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77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887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136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015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69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C86EF7E0-24AD-4873-97B0-AAA584D6A5A8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88DDBDE-5B65-4F13-8501-F6AFDC4EA7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397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1240991-3EFD-45DE-8085-8D05037319D8}"/>
              </a:ext>
            </a:extLst>
          </p:cNvPr>
          <p:cNvSpPr txBox="1"/>
          <p:nvPr/>
        </p:nvSpPr>
        <p:spPr>
          <a:xfrm>
            <a:off x="1739900" y="2215634"/>
            <a:ext cx="5486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MX" sz="3600" b="0" i="0" dirty="0">
                <a:solidFill>
                  <a:srgbClr val="333333"/>
                </a:solidFill>
                <a:effectLst/>
                <a:latin typeface="Open Sans"/>
              </a:rPr>
              <a:t> Las Lecciones Aprendidas del Proyecto</a:t>
            </a:r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1EC966A5-1B94-4C25-BD74-64FEAF051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296" y="3886200"/>
            <a:ext cx="2028008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38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cciones-aprendidas-proyecto-hito-team">
            <a:extLst>
              <a:ext uri="{FF2B5EF4-FFF2-40B4-BE49-F238E27FC236}">
                <a16:creationId xmlns:a16="http://schemas.microsoft.com/office/drawing/2014/main" id="{8298F186-020D-41E3-875D-E331DFEF7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88900"/>
            <a:ext cx="8864600" cy="593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710207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31</TotalTime>
  <Words>6</Words>
  <Application>Microsoft Office PowerPoint</Application>
  <PresentationFormat>Carta (216 x 279 mm)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Corbel</vt:lpstr>
      <vt:lpstr>Open Sans</vt:lpstr>
      <vt:lpstr>Base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Patricia Segovia Gomez</cp:lastModifiedBy>
  <cp:revision>3</cp:revision>
  <dcterms:created xsi:type="dcterms:W3CDTF">2021-03-10T06:43:23Z</dcterms:created>
  <dcterms:modified xsi:type="dcterms:W3CDTF">2021-03-10T07:14:25Z</dcterms:modified>
</cp:coreProperties>
</file>