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 varScale="1">
        <p:scale>
          <a:sx n="47" d="100"/>
          <a:sy n="47" d="100"/>
        </p:scale>
        <p:origin x="3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03/03/2022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03/03/2022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03/03/2022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03/03/2022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03/03/2022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03/03/2022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03/03/2022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03/03/2022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03/03/2022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03/03/2022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03/03/2022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03/03/2022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968624"/>
            <a:chOff x="-60113" y="101667"/>
            <a:chExt cx="8202188" cy="996862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_____________________________________________________________________________________________________________________________________________________________________________________________________________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</TotalTime>
  <Words>159</Words>
  <Application>Microsoft Office PowerPoint</Application>
  <PresentationFormat>Personalizado</PresentationFormat>
  <Paragraphs>52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elena monserrat gamez cepeda</cp:lastModifiedBy>
  <cp:revision>16</cp:revision>
  <dcterms:created xsi:type="dcterms:W3CDTF">2020-11-09T23:20:30Z</dcterms:created>
  <dcterms:modified xsi:type="dcterms:W3CDTF">2022-03-03T16:29:36Z</dcterms:modified>
</cp:coreProperties>
</file>