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58" r:id="rId5"/>
    <p:sldId id="259" r:id="rId6"/>
    <p:sldId id="260" r:id="rId7"/>
    <p:sldId id="261" r:id="rId8"/>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61" d="100"/>
          <a:sy n="61" d="100"/>
        </p:scale>
        <p:origin x="1464"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53086" y="1640842"/>
            <a:ext cx="7283065" cy="3773525"/>
          </a:xfrm>
        </p:spPr>
        <p:txBody>
          <a:bodyPr anchor="b"/>
          <a:lstStyle>
            <a:lvl1pPr>
              <a:defRPr sz="7920"/>
            </a:lvl1pPr>
          </a:lstStyle>
          <a:p>
            <a:r>
              <a:rPr lang="en-US"/>
              <a:t>Click to edit Master title style</a:t>
            </a:r>
            <a:endParaRPr lang="en-US" dirty="0"/>
          </a:p>
        </p:txBody>
      </p:sp>
      <p:sp>
        <p:nvSpPr>
          <p:cNvPr id="3" name="Subtitle 2"/>
          <p:cNvSpPr>
            <a:spLocks noGrp="1"/>
          </p:cNvSpPr>
          <p:nvPr>
            <p:ph type="subTitle" idx="1"/>
          </p:nvPr>
        </p:nvSpPr>
        <p:spPr>
          <a:xfrm>
            <a:off x="953086" y="5414364"/>
            <a:ext cx="7283065" cy="976276"/>
          </a:xfrm>
        </p:spPr>
        <p:txBody>
          <a:bodyPr anchor="t"/>
          <a:lstStyle>
            <a:lvl1pPr marL="0" indent="0" algn="l">
              <a:buNone/>
              <a:defRPr cap="all">
                <a:solidFill>
                  <a:schemeClr val="bg2">
                    <a:lumMod val="40000"/>
                    <a:lumOff val="60000"/>
                  </a:schemeClr>
                </a:solidFill>
              </a:defRPr>
            </a:lvl1pPr>
            <a:lvl2pPr marL="502920" indent="0" algn="ctr">
              <a:buNone/>
              <a:defRPr>
                <a:solidFill>
                  <a:schemeClr val="tx1">
                    <a:tint val="75000"/>
                  </a:schemeClr>
                </a:solidFill>
              </a:defRPr>
            </a:lvl2pPr>
            <a:lvl3pPr marL="1005840" indent="0" algn="ctr">
              <a:buNone/>
              <a:defRPr>
                <a:solidFill>
                  <a:schemeClr val="tx1">
                    <a:tint val="75000"/>
                  </a:schemeClr>
                </a:solidFill>
              </a:defRPr>
            </a:lvl3pPr>
            <a:lvl4pPr marL="1508760" indent="0" algn="ctr">
              <a:buNone/>
              <a:defRPr>
                <a:solidFill>
                  <a:schemeClr val="tx1">
                    <a:tint val="75000"/>
                  </a:schemeClr>
                </a:solidFill>
              </a:defRPr>
            </a:lvl4pPr>
            <a:lvl5pPr marL="2011680" indent="0" algn="ctr">
              <a:buNone/>
              <a:defRPr>
                <a:solidFill>
                  <a:schemeClr val="tx1">
                    <a:tint val="75000"/>
                  </a:schemeClr>
                </a:solidFill>
              </a:defRPr>
            </a:lvl5pPr>
            <a:lvl6pPr marL="2514600" indent="0" algn="ctr">
              <a:buNone/>
              <a:defRPr>
                <a:solidFill>
                  <a:schemeClr val="tx1">
                    <a:tint val="75000"/>
                  </a:schemeClr>
                </a:solidFill>
              </a:defRPr>
            </a:lvl6pPr>
            <a:lvl7pPr marL="3017520" indent="0" algn="ctr">
              <a:buNone/>
              <a:defRPr>
                <a:solidFill>
                  <a:schemeClr val="tx1">
                    <a:tint val="75000"/>
                  </a:schemeClr>
                </a:solidFill>
              </a:defRPr>
            </a:lvl7pPr>
            <a:lvl8pPr marL="3520440" indent="0" algn="ctr">
              <a:buNone/>
              <a:defRPr>
                <a:solidFill>
                  <a:schemeClr val="tx1">
                    <a:tint val="75000"/>
                  </a:schemeClr>
                </a:solidFill>
              </a:defRPr>
            </a:lvl8pPr>
            <a:lvl9pPr marL="402336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C2B6F73-10E9-4534-A0B9-1EC6F3E83FC8}"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3009534-A6ED-43DB-837A-4CDDB32E8A78}" type="slidenum">
              <a:rPr lang="es-MX" smtClean="0"/>
              <a:t>‹#›</a:t>
            </a:fld>
            <a:endParaRPr lang="es-MX"/>
          </a:p>
        </p:txBody>
      </p:sp>
    </p:spTree>
    <p:extLst>
      <p:ext uri="{BB962C8B-B14F-4D97-AF65-F5344CB8AC3E}">
        <p14:creationId xmlns:p14="http://schemas.microsoft.com/office/powerpoint/2010/main" val="2448422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3088" y="5440665"/>
            <a:ext cx="7283064" cy="642303"/>
          </a:xfrm>
        </p:spPr>
        <p:txBody>
          <a:bodyPr anchor="b">
            <a:normAutofit/>
          </a:bodyPr>
          <a:lstStyle>
            <a:lvl1pPr algn="l">
              <a:defRPr sz="264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53086" y="777240"/>
            <a:ext cx="7283065" cy="412608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0"/>
            </a:lvl1pPr>
            <a:lvl2pPr marL="502920" indent="0">
              <a:buNone/>
              <a:defRPr sz="1760"/>
            </a:lvl2pPr>
            <a:lvl3pPr marL="1005840" indent="0">
              <a:buNone/>
              <a:defRPr sz="1760"/>
            </a:lvl3pPr>
            <a:lvl4pPr marL="1508760" indent="0">
              <a:buNone/>
              <a:defRPr sz="1760"/>
            </a:lvl4pPr>
            <a:lvl5pPr marL="2011680" indent="0">
              <a:buNone/>
              <a:defRPr sz="1760"/>
            </a:lvl5pPr>
            <a:lvl6pPr marL="2514600" indent="0">
              <a:buNone/>
              <a:defRPr sz="1760"/>
            </a:lvl6pPr>
            <a:lvl7pPr marL="3017520" indent="0">
              <a:buNone/>
              <a:defRPr sz="1760"/>
            </a:lvl7pPr>
            <a:lvl8pPr marL="3520440" indent="0">
              <a:buNone/>
              <a:defRPr sz="1760"/>
            </a:lvl8pPr>
            <a:lvl9pPr marL="4023360" indent="0">
              <a:buNone/>
              <a:defRPr sz="1760"/>
            </a:lvl9pPr>
          </a:lstStyle>
          <a:p>
            <a:r>
              <a:rPr lang="en-US"/>
              <a:t>Click icon to add picture</a:t>
            </a:r>
            <a:endParaRPr lang="en-US" dirty="0"/>
          </a:p>
        </p:txBody>
      </p:sp>
      <p:sp>
        <p:nvSpPr>
          <p:cNvPr id="4" name="Text Placeholder 3"/>
          <p:cNvSpPr>
            <a:spLocks noGrp="1"/>
          </p:cNvSpPr>
          <p:nvPr>
            <p:ph type="body" sz="half" idx="2"/>
          </p:nvPr>
        </p:nvSpPr>
        <p:spPr>
          <a:xfrm>
            <a:off x="953087" y="6082968"/>
            <a:ext cx="7283063" cy="559540"/>
          </a:xfrm>
        </p:spPr>
        <p:txBody>
          <a:bodyPr>
            <a:normAutofit/>
          </a:bodyPr>
          <a:lstStyle>
            <a:lvl1pPr marL="0" indent="0">
              <a:buNone/>
              <a:defRPr sz="132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5" name="Date Placeholder 4"/>
          <p:cNvSpPr>
            <a:spLocks noGrp="1"/>
          </p:cNvSpPr>
          <p:nvPr>
            <p:ph type="dt" sz="half" idx="10"/>
          </p:nvPr>
        </p:nvSpPr>
        <p:spPr/>
        <p:txBody>
          <a:bodyPr/>
          <a:lstStyle/>
          <a:p>
            <a:fld id="{6C2B6F73-10E9-4534-A0B9-1EC6F3E83FC8}" type="datetimeFigureOut">
              <a:rPr lang="es-MX" smtClean="0"/>
              <a:t>08/05/2022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3009534-A6ED-43DB-837A-4CDDB32E8A78}" type="slidenum">
              <a:rPr lang="es-MX" smtClean="0"/>
              <a:t>‹#›</a:t>
            </a:fld>
            <a:endParaRPr lang="es-MX"/>
          </a:p>
        </p:txBody>
      </p:sp>
    </p:spTree>
    <p:extLst>
      <p:ext uri="{BB962C8B-B14F-4D97-AF65-F5344CB8AC3E}">
        <p14:creationId xmlns:p14="http://schemas.microsoft.com/office/powerpoint/2010/main" val="2641733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53086" y="1640840"/>
            <a:ext cx="7283065" cy="2245360"/>
          </a:xfrm>
        </p:spPr>
        <p:txBody>
          <a:bodyPr/>
          <a:lstStyle>
            <a:lvl1pPr>
              <a:defRPr sz="5280"/>
            </a:lvl1pPr>
          </a:lstStyle>
          <a:p>
            <a:r>
              <a:rPr lang="en-US"/>
              <a:t>Click to edit Master title style</a:t>
            </a:r>
            <a:endParaRPr lang="en-US" dirty="0"/>
          </a:p>
        </p:txBody>
      </p:sp>
      <p:sp>
        <p:nvSpPr>
          <p:cNvPr id="8" name="Text Placeholder 3"/>
          <p:cNvSpPr>
            <a:spLocks noGrp="1"/>
          </p:cNvSpPr>
          <p:nvPr>
            <p:ph type="body" sz="half" idx="2"/>
          </p:nvPr>
        </p:nvSpPr>
        <p:spPr>
          <a:xfrm>
            <a:off x="953086" y="4145280"/>
            <a:ext cx="7283065" cy="2677160"/>
          </a:xfrm>
        </p:spPr>
        <p:txBody>
          <a:bodyPr anchor="ctr">
            <a:normAutofit/>
          </a:bodyPr>
          <a:lstStyle>
            <a:lvl1pPr marL="0" indent="0">
              <a:buNone/>
              <a:defRPr sz="198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4" name="Date Placeholder 3"/>
          <p:cNvSpPr>
            <a:spLocks noGrp="1"/>
          </p:cNvSpPr>
          <p:nvPr>
            <p:ph type="dt" sz="half" idx="10"/>
          </p:nvPr>
        </p:nvSpPr>
        <p:spPr/>
        <p:txBody>
          <a:bodyPr/>
          <a:lstStyle/>
          <a:p>
            <a:fld id="{6C2B6F73-10E9-4534-A0B9-1EC6F3E83FC8}"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3009534-A6ED-43DB-837A-4CDDB32E8A78}" type="slidenum">
              <a:rPr lang="es-MX" smtClean="0"/>
              <a:t>‹#›</a:t>
            </a:fld>
            <a:endParaRPr lang="es-MX"/>
          </a:p>
        </p:txBody>
      </p:sp>
    </p:spTree>
    <p:extLst>
      <p:ext uri="{BB962C8B-B14F-4D97-AF65-F5344CB8AC3E}">
        <p14:creationId xmlns:p14="http://schemas.microsoft.com/office/powerpoint/2010/main" val="1399200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9550" y="1640840"/>
            <a:ext cx="6601154" cy="2633157"/>
          </a:xfrm>
        </p:spPr>
        <p:txBody>
          <a:bodyPr/>
          <a:lstStyle>
            <a:lvl1pPr>
              <a:defRPr sz="5280"/>
            </a:lvl1pPr>
          </a:lstStyle>
          <a:p>
            <a:r>
              <a:rPr lang="en-US"/>
              <a:t>Click to edit Master title style</a:t>
            </a:r>
            <a:endParaRPr lang="en-US" dirty="0"/>
          </a:p>
        </p:txBody>
      </p:sp>
      <p:sp>
        <p:nvSpPr>
          <p:cNvPr id="11" name="Text Placeholder 3"/>
          <p:cNvSpPr>
            <a:spLocks noGrp="1"/>
          </p:cNvSpPr>
          <p:nvPr>
            <p:ph type="body" sz="half" idx="14"/>
          </p:nvPr>
        </p:nvSpPr>
        <p:spPr>
          <a:xfrm>
            <a:off x="1592995" y="4273997"/>
            <a:ext cx="6007275" cy="387797"/>
          </a:xfrm>
        </p:spPr>
        <p:txBody>
          <a:bodyPr vert="horz" lIns="91440" tIns="45720" rIns="91440" bIns="45720" rtlCol="0" anchor="t">
            <a:normAutofit/>
          </a:bodyPr>
          <a:lstStyle>
            <a:lvl1pPr marL="0" indent="0">
              <a:buNone/>
              <a:defRPr lang="en-US" sz="1540" b="0" i="0" kern="1200" cap="small" dirty="0">
                <a:solidFill>
                  <a:schemeClr val="bg2">
                    <a:lumMod val="40000"/>
                    <a:lumOff val="60000"/>
                  </a:schemeClr>
                </a:solidFill>
                <a:latin typeface="+mj-lt"/>
                <a:ea typeface="+mj-ea"/>
                <a:cs typeface="+mj-cs"/>
              </a:defRPr>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marL="0" lvl="0" indent="0">
              <a:buNone/>
            </a:pPr>
            <a:r>
              <a:rPr lang="en-US"/>
              <a:t>Click to edit Master text styles</a:t>
            </a:r>
          </a:p>
        </p:txBody>
      </p:sp>
      <p:sp>
        <p:nvSpPr>
          <p:cNvPr id="10" name="Text Placeholder 3"/>
          <p:cNvSpPr>
            <a:spLocks noGrp="1"/>
          </p:cNvSpPr>
          <p:nvPr>
            <p:ph type="body" sz="half" idx="2"/>
          </p:nvPr>
        </p:nvSpPr>
        <p:spPr>
          <a:xfrm>
            <a:off x="953086" y="4930745"/>
            <a:ext cx="7283065" cy="1899920"/>
          </a:xfrm>
        </p:spPr>
        <p:txBody>
          <a:bodyPr anchor="ctr">
            <a:normAutofit/>
          </a:bodyPr>
          <a:lstStyle>
            <a:lvl1pPr marL="0" indent="0">
              <a:buNone/>
              <a:defRPr sz="198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4" name="Date Placeholder 3"/>
          <p:cNvSpPr>
            <a:spLocks noGrp="1"/>
          </p:cNvSpPr>
          <p:nvPr>
            <p:ph type="dt" sz="half" idx="10"/>
          </p:nvPr>
        </p:nvSpPr>
        <p:spPr/>
        <p:txBody>
          <a:bodyPr/>
          <a:lstStyle/>
          <a:p>
            <a:fld id="{6C2B6F73-10E9-4534-A0B9-1EC6F3E83FC8}"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3009534-A6ED-43DB-837A-4CDDB32E8A78}" type="slidenum">
              <a:rPr lang="es-MX" smtClean="0"/>
              <a:t>‹#›</a:t>
            </a:fld>
            <a:endParaRPr lang="es-MX"/>
          </a:p>
        </p:txBody>
      </p:sp>
      <p:sp>
        <p:nvSpPr>
          <p:cNvPr id="12" name="TextBox 11"/>
          <p:cNvSpPr txBox="1"/>
          <p:nvPr/>
        </p:nvSpPr>
        <p:spPr>
          <a:xfrm>
            <a:off x="741287" y="1100753"/>
            <a:ext cx="661750" cy="2157514"/>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3420" dirty="0"/>
              <a:t>“</a:t>
            </a:r>
          </a:p>
        </p:txBody>
      </p:sp>
      <p:sp>
        <p:nvSpPr>
          <p:cNvPr id="15" name="TextBox 14"/>
          <p:cNvSpPr txBox="1"/>
          <p:nvPr/>
        </p:nvSpPr>
        <p:spPr>
          <a:xfrm>
            <a:off x="7699660" y="2962292"/>
            <a:ext cx="661750" cy="2157514"/>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3420" dirty="0"/>
              <a:t>”</a:t>
            </a:r>
          </a:p>
        </p:txBody>
      </p:sp>
    </p:spTree>
    <p:extLst>
      <p:ext uri="{BB962C8B-B14F-4D97-AF65-F5344CB8AC3E}">
        <p14:creationId xmlns:p14="http://schemas.microsoft.com/office/powerpoint/2010/main" val="21147980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53086" y="3540761"/>
            <a:ext cx="7283066" cy="1873604"/>
          </a:xfrm>
        </p:spPr>
        <p:txBody>
          <a:bodyPr anchor="b"/>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953086" y="5414365"/>
            <a:ext cx="7283065" cy="975120"/>
          </a:xfrm>
        </p:spPr>
        <p:txBody>
          <a:bodyPr anchor="t"/>
          <a:lstStyle>
            <a:lvl1pPr marL="0" indent="0" algn="l">
              <a:buNone/>
              <a:defRPr sz="2200" cap="none">
                <a:solidFill>
                  <a:schemeClr val="bg2">
                    <a:lumMod val="40000"/>
                    <a:lumOff val="60000"/>
                  </a:schemeClr>
                </a:solidFill>
              </a:defRPr>
            </a:lvl1pPr>
            <a:lvl2pPr marL="502920" indent="0">
              <a:buNone/>
              <a:defRPr sz="1980">
                <a:solidFill>
                  <a:schemeClr val="tx1">
                    <a:tint val="75000"/>
                  </a:schemeClr>
                </a:solidFill>
              </a:defRPr>
            </a:lvl2pPr>
            <a:lvl3pPr marL="1005840" indent="0">
              <a:buNone/>
              <a:defRPr sz="1760">
                <a:solidFill>
                  <a:schemeClr val="tx1">
                    <a:tint val="75000"/>
                  </a:schemeClr>
                </a:solidFill>
              </a:defRPr>
            </a:lvl3pPr>
            <a:lvl4pPr marL="1508760" indent="0">
              <a:buNone/>
              <a:defRPr sz="1540">
                <a:solidFill>
                  <a:schemeClr val="tx1">
                    <a:tint val="75000"/>
                  </a:schemeClr>
                </a:solidFill>
              </a:defRPr>
            </a:lvl4pPr>
            <a:lvl5pPr marL="2011680" indent="0">
              <a:buNone/>
              <a:defRPr sz="1540">
                <a:solidFill>
                  <a:schemeClr val="tx1">
                    <a:tint val="75000"/>
                  </a:schemeClr>
                </a:solidFill>
              </a:defRPr>
            </a:lvl5pPr>
            <a:lvl6pPr marL="2514600" indent="0">
              <a:buNone/>
              <a:defRPr sz="1540">
                <a:solidFill>
                  <a:schemeClr val="tx1">
                    <a:tint val="75000"/>
                  </a:schemeClr>
                </a:solidFill>
              </a:defRPr>
            </a:lvl6pPr>
            <a:lvl7pPr marL="3017520" indent="0">
              <a:buNone/>
              <a:defRPr sz="1540">
                <a:solidFill>
                  <a:schemeClr val="tx1">
                    <a:tint val="75000"/>
                  </a:schemeClr>
                </a:solidFill>
              </a:defRPr>
            </a:lvl7pPr>
            <a:lvl8pPr marL="3520440" indent="0">
              <a:buNone/>
              <a:defRPr sz="1540">
                <a:solidFill>
                  <a:schemeClr val="tx1">
                    <a:tint val="75000"/>
                  </a:schemeClr>
                </a:solidFill>
              </a:defRPr>
            </a:lvl8pPr>
            <a:lvl9pPr marL="4023360" indent="0">
              <a:buNone/>
              <a:defRPr sz="15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2B6F73-10E9-4534-A0B9-1EC6F3E83FC8}"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3009534-A6ED-43DB-837A-4CDDB32E8A78}" type="slidenum">
              <a:rPr lang="es-MX" smtClean="0"/>
              <a:t>‹#›</a:t>
            </a:fld>
            <a:endParaRPr lang="es-MX"/>
          </a:p>
        </p:txBody>
      </p:sp>
    </p:spTree>
    <p:extLst>
      <p:ext uri="{BB962C8B-B14F-4D97-AF65-F5344CB8AC3E}">
        <p14:creationId xmlns:p14="http://schemas.microsoft.com/office/powerpoint/2010/main" val="8382302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620"/>
            </a:lvl1pPr>
          </a:lstStyle>
          <a:p>
            <a:r>
              <a:rPr lang="en-US"/>
              <a:t>Click to edit Master title style</a:t>
            </a:r>
            <a:endParaRPr lang="en-US" dirty="0"/>
          </a:p>
        </p:txBody>
      </p:sp>
      <p:sp>
        <p:nvSpPr>
          <p:cNvPr id="3" name="Text Placeholder 2"/>
          <p:cNvSpPr>
            <a:spLocks noGrp="1"/>
          </p:cNvSpPr>
          <p:nvPr>
            <p:ph type="body" idx="1"/>
          </p:nvPr>
        </p:nvSpPr>
        <p:spPr>
          <a:xfrm>
            <a:off x="522318" y="2245360"/>
            <a:ext cx="2431798" cy="653097"/>
          </a:xfrm>
        </p:spPr>
        <p:txBody>
          <a:bodyPr anchor="b">
            <a:noAutofit/>
          </a:bodyPr>
          <a:lstStyle>
            <a:lvl1pPr marL="0" indent="0">
              <a:buNone/>
              <a:defRPr sz="2640" b="0">
                <a:solidFill>
                  <a:schemeClr val="bg2">
                    <a:lumMod val="40000"/>
                    <a:lumOff val="60000"/>
                  </a:schemeClr>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16" name="Text Placeholder 3"/>
          <p:cNvSpPr>
            <a:spLocks noGrp="1"/>
          </p:cNvSpPr>
          <p:nvPr>
            <p:ph type="body" sz="half" idx="15"/>
          </p:nvPr>
        </p:nvSpPr>
        <p:spPr>
          <a:xfrm>
            <a:off x="538423" y="3022600"/>
            <a:ext cx="2415692" cy="4067916"/>
          </a:xfrm>
        </p:spPr>
        <p:txBody>
          <a:bodyPr anchor="t">
            <a:normAutofit/>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5" name="Text Placeholder 4"/>
          <p:cNvSpPr>
            <a:spLocks noGrp="1"/>
          </p:cNvSpPr>
          <p:nvPr>
            <p:ph type="body" sz="quarter" idx="3"/>
          </p:nvPr>
        </p:nvSpPr>
        <p:spPr>
          <a:xfrm>
            <a:off x="3204855" y="2245360"/>
            <a:ext cx="2423029" cy="653097"/>
          </a:xfrm>
        </p:spPr>
        <p:txBody>
          <a:bodyPr anchor="b">
            <a:noAutofit/>
          </a:bodyPr>
          <a:lstStyle>
            <a:lvl1pPr marL="0" indent="0">
              <a:buNone/>
              <a:defRPr sz="2640" b="0">
                <a:solidFill>
                  <a:schemeClr val="bg2">
                    <a:lumMod val="40000"/>
                    <a:lumOff val="60000"/>
                  </a:schemeClr>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19" name="Text Placeholder 3"/>
          <p:cNvSpPr>
            <a:spLocks noGrp="1"/>
          </p:cNvSpPr>
          <p:nvPr>
            <p:ph type="body" sz="half" idx="16"/>
          </p:nvPr>
        </p:nvSpPr>
        <p:spPr>
          <a:xfrm>
            <a:off x="3196145" y="3022600"/>
            <a:ext cx="2431738" cy="4067916"/>
          </a:xfrm>
        </p:spPr>
        <p:txBody>
          <a:bodyPr anchor="t">
            <a:normAutofit/>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14" name="Text Placeholder 4"/>
          <p:cNvSpPr>
            <a:spLocks noGrp="1"/>
          </p:cNvSpPr>
          <p:nvPr>
            <p:ph type="body" sz="quarter" idx="13"/>
          </p:nvPr>
        </p:nvSpPr>
        <p:spPr>
          <a:xfrm>
            <a:off x="5879409" y="2245360"/>
            <a:ext cx="2419624" cy="653097"/>
          </a:xfrm>
        </p:spPr>
        <p:txBody>
          <a:bodyPr anchor="b">
            <a:noAutofit/>
          </a:bodyPr>
          <a:lstStyle>
            <a:lvl1pPr marL="0" indent="0">
              <a:buNone/>
              <a:defRPr sz="2640" b="0">
                <a:solidFill>
                  <a:schemeClr val="bg2">
                    <a:lumMod val="40000"/>
                    <a:lumOff val="60000"/>
                  </a:schemeClr>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20" name="Text Placeholder 3"/>
          <p:cNvSpPr>
            <a:spLocks noGrp="1"/>
          </p:cNvSpPr>
          <p:nvPr>
            <p:ph type="body" sz="half" idx="17"/>
          </p:nvPr>
        </p:nvSpPr>
        <p:spPr>
          <a:xfrm>
            <a:off x="5879409" y="3022600"/>
            <a:ext cx="2419624" cy="4067916"/>
          </a:xfrm>
        </p:spPr>
        <p:txBody>
          <a:bodyPr anchor="t">
            <a:normAutofit/>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cxnSp>
        <p:nvCxnSpPr>
          <p:cNvPr id="17" name="Straight Connector 16"/>
          <p:cNvCxnSpPr/>
          <p:nvPr/>
        </p:nvCxnSpPr>
        <p:spPr>
          <a:xfrm>
            <a:off x="3074867" y="2418080"/>
            <a:ext cx="0" cy="449072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745333" y="2418080"/>
            <a:ext cx="0" cy="44958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C2B6F73-10E9-4534-A0B9-1EC6F3E83FC8}" type="datetimeFigureOut">
              <a:rPr lang="es-MX" smtClean="0"/>
              <a:t>08/05/2022</a:t>
            </a:fld>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3009534-A6ED-43DB-837A-4CDDB32E8A78}" type="slidenum">
              <a:rPr lang="es-MX" smtClean="0"/>
              <a:t>‹#›</a:t>
            </a:fld>
            <a:endParaRPr lang="es-MX"/>
          </a:p>
        </p:txBody>
      </p:sp>
    </p:spTree>
    <p:extLst>
      <p:ext uri="{BB962C8B-B14F-4D97-AF65-F5344CB8AC3E}">
        <p14:creationId xmlns:p14="http://schemas.microsoft.com/office/powerpoint/2010/main" val="3329503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620"/>
            </a:lvl1pPr>
          </a:lstStyle>
          <a:p>
            <a:r>
              <a:rPr lang="en-US"/>
              <a:t>Click to edit Master title style</a:t>
            </a:r>
            <a:endParaRPr lang="en-US" dirty="0"/>
          </a:p>
        </p:txBody>
      </p:sp>
      <p:sp>
        <p:nvSpPr>
          <p:cNvPr id="3" name="Text Placeholder 2"/>
          <p:cNvSpPr>
            <a:spLocks noGrp="1"/>
          </p:cNvSpPr>
          <p:nvPr>
            <p:ph type="body" idx="1"/>
          </p:nvPr>
        </p:nvSpPr>
        <p:spPr>
          <a:xfrm>
            <a:off x="538423" y="4817742"/>
            <a:ext cx="2426173" cy="653097"/>
          </a:xfrm>
        </p:spPr>
        <p:txBody>
          <a:bodyPr anchor="b">
            <a:noAutofit/>
          </a:bodyPr>
          <a:lstStyle>
            <a:lvl1pPr marL="0" indent="0">
              <a:buNone/>
              <a:defRPr sz="2640" b="0">
                <a:solidFill>
                  <a:schemeClr val="bg2">
                    <a:lumMod val="40000"/>
                    <a:lumOff val="60000"/>
                  </a:schemeClr>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29" name="Picture Placeholder 2"/>
          <p:cNvSpPr>
            <a:spLocks noGrp="1" noChangeAspect="1"/>
          </p:cNvSpPr>
          <p:nvPr>
            <p:ph type="pic" idx="15"/>
          </p:nvPr>
        </p:nvSpPr>
        <p:spPr>
          <a:xfrm>
            <a:off x="538423" y="2504440"/>
            <a:ext cx="2426173" cy="17272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0"/>
            </a:lvl1pPr>
            <a:lvl2pPr marL="502920" indent="0">
              <a:buNone/>
              <a:defRPr sz="1760"/>
            </a:lvl2pPr>
            <a:lvl3pPr marL="1005840" indent="0">
              <a:buNone/>
              <a:defRPr sz="1760"/>
            </a:lvl3pPr>
            <a:lvl4pPr marL="1508760" indent="0">
              <a:buNone/>
              <a:defRPr sz="1760"/>
            </a:lvl4pPr>
            <a:lvl5pPr marL="2011680" indent="0">
              <a:buNone/>
              <a:defRPr sz="1760"/>
            </a:lvl5pPr>
            <a:lvl6pPr marL="2514600" indent="0">
              <a:buNone/>
              <a:defRPr sz="1760"/>
            </a:lvl6pPr>
            <a:lvl7pPr marL="3017520" indent="0">
              <a:buNone/>
              <a:defRPr sz="1760"/>
            </a:lvl7pPr>
            <a:lvl8pPr marL="3520440" indent="0">
              <a:buNone/>
              <a:defRPr sz="1760"/>
            </a:lvl8pPr>
            <a:lvl9pPr marL="4023360" indent="0">
              <a:buNone/>
              <a:defRPr sz="1760"/>
            </a:lvl9pPr>
          </a:lstStyle>
          <a:p>
            <a:r>
              <a:rPr lang="en-US"/>
              <a:t>Click icon to add picture</a:t>
            </a:r>
            <a:endParaRPr lang="en-US" dirty="0"/>
          </a:p>
        </p:txBody>
      </p:sp>
      <p:sp>
        <p:nvSpPr>
          <p:cNvPr id="22" name="Text Placeholder 3"/>
          <p:cNvSpPr>
            <a:spLocks noGrp="1"/>
          </p:cNvSpPr>
          <p:nvPr>
            <p:ph type="body" sz="half" idx="18"/>
          </p:nvPr>
        </p:nvSpPr>
        <p:spPr>
          <a:xfrm>
            <a:off x="538423" y="5470841"/>
            <a:ext cx="2426173" cy="747081"/>
          </a:xfrm>
        </p:spPr>
        <p:txBody>
          <a:bodyPr anchor="t">
            <a:normAutofit/>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5" name="Text Placeholder 4"/>
          <p:cNvSpPr>
            <a:spLocks noGrp="1"/>
          </p:cNvSpPr>
          <p:nvPr>
            <p:ph type="body" sz="quarter" idx="3"/>
          </p:nvPr>
        </p:nvSpPr>
        <p:spPr>
          <a:xfrm>
            <a:off x="3209571" y="4817742"/>
            <a:ext cx="2418313" cy="653097"/>
          </a:xfrm>
        </p:spPr>
        <p:txBody>
          <a:bodyPr anchor="b">
            <a:noAutofit/>
          </a:bodyPr>
          <a:lstStyle>
            <a:lvl1pPr marL="0" indent="0">
              <a:buNone/>
              <a:defRPr sz="2640" b="0">
                <a:solidFill>
                  <a:schemeClr val="bg2">
                    <a:lumMod val="40000"/>
                    <a:lumOff val="60000"/>
                  </a:schemeClr>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30" name="Picture Placeholder 2"/>
          <p:cNvSpPr>
            <a:spLocks noGrp="1" noChangeAspect="1"/>
          </p:cNvSpPr>
          <p:nvPr>
            <p:ph type="pic" idx="21"/>
          </p:nvPr>
        </p:nvSpPr>
        <p:spPr>
          <a:xfrm>
            <a:off x="3209570" y="2504440"/>
            <a:ext cx="2418313" cy="17272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0"/>
            </a:lvl1pPr>
            <a:lvl2pPr marL="502920" indent="0">
              <a:buNone/>
              <a:defRPr sz="1760"/>
            </a:lvl2pPr>
            <a:lvl3pPr marL="1005840" indent="0">
              <a:buNone/>
              <a:defRPr sz="1760"/>
            </a:lvl3pPr>
            <a:lvl4pPr marL="1508760" indent="0">
              <a:buNone/>
              <a:defRPr sz="1760"/>
            </a:lvl4pPr>
            <a:lvl5pPr marL="2011680" indent="0">
              <a:buNone/>
              <a:defRPr sz="1760"/>
            </a:lvl5pPr>
            <a:lvl6pPr marL="2514600" indent="0">
              <a:buNone/>
              <a:defRPr sz="1760"/>
            </a:lvl6pPr>
            <a:lvl7pPr marL="3017520" indent="0">
              <a:buNone/>
              <a:defRPr sz="1760"/>
            </a:lvl7pPr>
            <a:lvl8pPr marL="3520440" indent="0">
              <a:buNone/>
              <a:defRPr sz="1760"/>
            </a:lvl8pPr>
            <a:lvl9pPr marL="4023360" indent="0">
              <a:buNone/>
              <a:defRPr sz="1760"/>
            </a:lvl9pPr>
          </a:lstStyle>
          <a:p>
            <a:r>
              <a:rPr lang="en-US"/>
              <a:t>Click icon to add picture</a:t>
            </a:r>
            <a:endParaRPr lang="en-US" dirty="0"/>
          </a:p>
        </p:txBody>
      </p:sp>
      <p:sp>
        <p:nvSpPr>
          <p:cNvPr id="23" name="Text Placeholder 3"/>
          <p:cNvSpPr>
            <a:spLocks noGrp="1"/>
          </p:cNvSpPr>
          <p:nvPr>
            <p:ph type="body" sz="half" idx="19"/>
          </p:nvPr>
        </p:nvSpPr>
        <p:spPr>
          <a:xfrm>
            <a:off x="3208454" y="5470840"/>
            <a:ext cx="2421516" cy="747081"/>
          </a:xfrm>
        </p:spPr>
        <p:txBody>
          <a:bodyPr anchor="t">
            <a:normAutofit/>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14" name="Text Placeholder 4"/>
          <p:cNvSpPr>
            <a:spLocks noGrp="1"/>
          </p:cNvSpPr>
          <p:nvPr>
            <p:ph type="body" sz="quarter" idx="13"/>
          </p:nvPr>
        </p:nvSpPr>
        <p:spPr>
          <a:xfrm>
            <a:off x="5879409" y="4817742"/>
            <a:ext cx="2419624" cy="653097"/>
          </a:xfrm>
        </p:spPr>
        <p:txBody>
          <a:bodyPr anchor="b">
            <a:noAutofit/>
          </a:bodyPr>
          <a:lstStyle>
            <a:lvl1pPr marL="0" indent="0">
              <a:buNone/>
              <a:defRPr sz="2640" b="0">
                <a:solidFill>
                  <a:schemeClr val="bg2">
                    <a:lumMod val="40000"/>
                    <a:lumOff val="60000"/>
                  </a:schemeClr>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31" name="Picture Placeholder 2"/>
          <p:cNvSpPr>
            <a:spLocks noGrp="1" noChangeAspect="1"/>
          </p:cNvSpPr>
          <p:nvPr>
            <p:ph type="pic" idx="22"/>
          </p:nvPr>
        </p:nvSpPr>
        <p:spPr>
          <a:xfrm>
            <a:off x="5879408" y="2504440"/>
            <a:ext cx="2419624" cy="17272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0"/>
            </a:lvl1pPr>
            <a:lvl2pPr marL="502920" indent="0">
              <a:buNone/>
              <a:defRPr sz="1760"/>
            </a:lvl2pPr>
            <a:lvl3pPr marL="1005840" indent="0">
              <a:buNone/>
              <a:defRPr sz="1760"/>
            </a:lvl3pPr>
            <a:lvl4pPr marL="1508760" indent="0">
              <a:buNone/>
              <a:defRPr sz="1760"/>
            </a:lvl4pPr>
            <a:lvl5pPr marL="2011680" indent="0">
              <a:buNone/>
              <a:defRPr sz="1760"/>
            </a:lvl5pPr>
            <a:lvl6pPr marL="2514600" indent="0">
              <a:buNone/>
              <a:defRPr sz="1760"/>
            </a:lvl6pPr>
            <a:lvl7pPr marL="3017520" indent="0">
              <a:buNone/>
              <a:defRPr sz="1760"/>
            </a:lvl7pPr>
            <a:lvl8pPr marL="3520440" indent="0">
              <a:buNone/>
              <a:defRPr sz="1760"/>
            </a:lvl8pPr>
            <a:lvl9pPr marL="4023360" indent="0">
              <a:buNone/>
              <a:defRPr sz="1760"/>
            </a:lvl9pPr>
          </a:lstStyle>
          <a:p>
            <a:r>
              <a:rPr lang="en-US"/>
              <a:t>Click icon to add picture</a:t>
            </a:r>
            <a:endParaRPr lang="en-US" dirty="0"/>
          </a:p>
        </p:txBody>
      </p:sp>
      <p:sp>
        <p:nvSpPr>
          <p:cNvPr id="24" name="Text Placeholder 3"/>
          <p:cNvSpPr>
            <a:spLocks noGrp="1"/>
          </p:cNvSpPr>
          <p:nvPr>
            <p:ph type="body" sz="half" idx="20"/>
          </p:nvPr>
        </p:nvSpPr>
        <p:spPr>
          <a:xfrm>
            <a:off x="5879307" y="5470837"/>
            <a:ext cx="2422828" cy="747081"/>
          </a:xfrm>
        </p:spPr>
        <p:txBody>
          <a:bodyPr anchor="t">
            <a:normAutofit/>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cxnSp>
        <p:nvCxnSpPr>
          <p:cNvPr id="19" name="Straight Connector 18"/>
          <p:cNvCxnSpPr/>
          <p:nvPr/>
        </p:nvCxnSpPr>
        <p:spPr>
          <a:xfrm>
            <a:off x="3074867" y="2418080"/>
            <a:ext cx="0" cy="449072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745333" y="2418080"/>
            <a:ext cx="0" cy="44958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C2B6F73-10E9-4534-A0B9-1EC6F3E83FC8}" type="datetimeFigureOut">
              <a:rPr lang="es-MX" smtClean="0"/>
              <a:t>08/05/2022</a:t>
            </a:fld>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3009534-A6ED-43DB-837A-4CDDB32E8A78}" type="slidenum">
              <a:rPr lang="es-MX" smtClean="0"/>
              <a:t>‹#›</a:t>
            </a:fld>
            <a:endParaRPr lang="es-MX"/>
          </a:p>
        </p:txBody>
      </p:sp>
    </p:spTree>
    <p:extLst>
      <p:ext uri="{BB962C8B-B14F-4D97-AF65-F5344CB8AC3E}">
        <p14:creationId xmlns:p14="http://schemas.microsoft.com/office/powerpoint/2010/main" val="21445355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2B6F73-10E9-4534-A0B9-1EC6F3E83FC8}"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3009534-A6ED-43DB-837A-4CDDB32E8A78}" type="slidenum">
              <a:rPr lang="es-MX" smtClean="0"/>
              <a:t>‹#›</a:t>
            </a:fld>
            <a:endParaRPr lang="es-MX"/>
          </a:p>
        </p:txBody>
      </p:sp>
    </p:spTree>
    <p:extLst>
      <p:ext uri="{BB962C8B-B14F-4D97-AF65-F5344CB8AC3E}">
        <p14:creationId xmlns:p14="http://schemas.microsoft.com/office/powerpoint/2010/main" val="21618343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2761" y="487576"/>
            <a:ext cx="1446272" cy="6602942"/>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538423" y="876299"/>
            <a:ext cx="6125693" cy="621421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2B6F73-10E9-4534-A0B9-1EC6F3E83FC8}"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3009534-A6ED-43DB-837A-4CDDB32E8A78}" type="slidenum">
              <a:rPr lang="es-MX" smtClean="0"/>
              <a:t>‹#›</a:t>
            </a:fld>
            <a:endParaRPr lang="es-MX"/>
          </a:p>
        </p:txBody>
      </p:sp>
    </p:spTree>
    <p:extLst>
      <p:ext uri="{BB962C8B-B14F-4D97-AF65-F5344CB8AC3E}">
        <p14:creationId xmlns:p14="http://schemas.microsoft.com/office/powerpoint/2010/main" val="1126626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6C2B6F73-10E9-4534-A0B9-1EC6F3E83FC8}"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3009534-A6ED-43DB-837A-4CDDB32E8A78}" type="slidenum">
              <a:rPr lang="es-MX" smtClean="0"/>
              <a:t>‹#›</a:t>
            </a:fld>
            <a:endParaRPr lang="es-MX"/>
          </a:p>
        </p:txBody>
      </p:sp>
    </p:spTree>
    <p:extLst>
      <p:ext uri="{BB962C8B-B14F-4D97-AF65-F5344CB8AC3E}">
        <p14:creationId xmlns:p14="http://schemas.microsoft.com/office/powerpoint/2010/main" val="3022819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53088" y="3243299"/>
            <a:ext cx="7283064" cy="2171067"/>
          </a:xfrm>
        </p:spPr>
        <p:txBody>
          <a:bodyPr anchor="b"/>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953086" y="5414365"/>
            <a:ext cx="7283065" cy="975120"/>
          </a:xfrm>
        </p:spPr>
        <p:txBody>
          <a:bodyPr anchor="t"/>
          <a:lstStyle>
            <a:lvl1pPr marL="0" indent="0" algn="l">
              <a:buNone/>
              <a:defRPr sz="2200" cap="all">
                <a:solidFill>
                  <a:schemeClr val="bg2">
                    <a:lumMod val="40000"/>
                    <a:lumOff val="60000"/>
                  </a:schemeClr>
                </a:solidFill>
              </a:defRPr>
            </a:lvl1pPr>
            <a:lvl2pPr marL="502920" indent="0">
              <a:buNone/>
              <a:defRPr sz="1980">
                <a:solidFill>
                  <a:schemeClr val="tx1">
                    <a:tint val="75000"/>
                  </a:schemeClr>
                </a:solidFill>
              </a:defRPr>
            </a:lvl2pPr>
            <a:lvl3pPr marL="1005840" indent="0">
              <a:buNone/>
              <a:defRPr sz="1760">
                <a:solidFill>
                  <a:schemeClr val="tx1">
                    <a:tint val="75000"/>
                  </a:schemeClr>
                </a:solidFill>
              </a:defRPr>
            </a:lvl3pPr>
            <a:lvl4pPr marL="1508760" indent="0">
              <a:buNone/>
              <a:defRPr sz="1540">
                <a:solidFill>
                  <a:schemeClr val="tx1">
                    <a:tint val="75000"/>
                  </a:schemeClr>
                </a:solidFill>
              </a:defRPr>
            </a:lvl4pPr>
            <a:lvl5pPr marL="2011680" indent="0">
              <a:buNone/>
              <a:defRPr sz="1540">
                <a:solidFill>
                  <a:schemeClr val="tx1">
                    <a:tint val="75000"/>
                  </a:schemeClr>
                </a:solidFill>
              </a:defRPr>
            </a:lvl5pPr>
            <a:lvl6pPr marL="2514600" indent="0">
              <a:buNone/>
              <a:defRPr sz="1540">
                <a:solidFill>
                  <a:schemeClr val="tx1">
                    <a:tint val="75000"/>
                  </a:schemeClr>
                </a:solidFill>
              </a:defRPr>
            </a:lvl6pPr>
            <a:lvl7pPr marL="3017520" indent="0">
              <a:buNone/>
              <a:defRPr sz="1540">
                <a:solidFill>
                  <a:schemeClr val="tx1">
                    <a:tint val="75000"/>
                  </a:schemeClr>
                </a:solidFill>
              </a:defRPr>
            </a:lvl7pPr>
            <a:lvl8pPr marL="3520440" indent="0">
              <a:buNone/>
              <a:defRPr sz="1540">
                <a:solidFill>
                  <a:schemeClr val="tx1">
                    <a:tint val="75000"/>
                  </a:schemeClr>
                </a:solidFill>
              </a:defRPr>
            </a:lvl8pPr>
            <a:lvl9pPr marL="4023360" indent="0">
              <a:buNone/>
              <a:defRPr sz="15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2B6F73-10E9-4534-A0B9-1EC6F3E83FC8}"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3009534-A6ED-43DB-837A-4CDDB32E8A78}" type="slidenum">
              <a:rPr lang="es-MX" smtClean="0"/>
              <a:t>‹#›</a:t>
            </a:fld>
            <a:endParaRPr lang="es-MX"/>
          </a:p>
        </p:txBody>
      </p:sp>
    </p:spTree>
    <p:extLst>
      <p:ext uri="{BB962C8B-B14F-4D97-AF65-F5344CB8AC3E}">
        <p14:creationId xmlns:p14="http://schemas.microsoft.com/office/powerpoint/2010/main" val="3585419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0471" y="2335320"/>
            <a:ext cx="3627924" cy="4755198"/>
          </a:xfrm>
        </p:spPr>
        <p:txBody>
          <a:bodyPr>
            <a:normAutofit/>
          </a:bodyPr>
          <a:lstStyle>
            <a:lvl1pPr>
              <a:defRPr sz="1980"/>
            </a:lvl1pPr>
            <a:lvl2pPr>
              <a:defRPr sz="1760"/>
            </a:lvl2pPr>
            <a:lvl3pPr>
              <a:defRPr sz="1540"/>
            </a:lvl3pPr>
            <a:lvl4pPr>
              <a:defRPr sz="1320"/>
            </a:lvl4pPr>
            <a:lvl5pPr>
              <a:defRPr sz="1320"/>
            </a:lvl5pPr>
            <a:lvl6pPr>
              <a:defRPr sz="1320"/>
            </a:lvl6pPr>
            <a:lvl7pPr>
              <a:defRPr sz="1320"/>
            </a:lvl7pPr>
            <a:lvl8pPr>
              <a:defRPr sz="1320"/>
            </a:lvl8pPr>
            <a:lvl9pPr>
              <a:defRPr sz="13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6173" y="2330239"/>
            <a:ext cx="3627927" cy="4760278"/>
          </a:xfrm>
        </p:spPr>
        <p:txBody>
          <a:bodyPr>
            <a:normAutofit/>
          </a:bodyPr>
          <a:lstStyle>
            <a:lvl1pPr>
              <a:defRPr sz="1980"/>
            </a:lvl1pPr>
            <a:lvl2pPr>
              <a:defRPr sz="1760"/>
            </a:lvl2pPr>
            <a:lvl3pPr>
              <a:defRPr sz="1540"/>
            </a:lvl3pPr>
            <a:lvl4pPr>
              <a:defRPr sz="1320"/>
            </a:lvl4pPr>
            <a:lvl5pPr>
              <a:defRPr sz="1320"/>
            </a:lvl5pPr>
            <a:lvl6pPr>
              <a:defRPr sz="1320"/>
            </a:lvl6pPr>
            <a:lvl7pPr>
              <a:defRPr sz="1320"/>
            </a:lvl7pPr>
            <a:lvl8pPr>
              <a:defRPr sz="1320"/>
            </a:lvl8pPr>
            <a:lvl9pPr>
              <a:defRPr sz="13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C2B6F73-10E9-4534-A0B9-1EC6F3E83FC8}" type="datetimeFigureOut">
              <a:rPr lang="es-MX" smtClean="0"/>
              <a:t>08/05/2022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3009534-A6ED-43DB-837A-4CDDB32E8A78}" type="slidenum">
              <a:rPr lang="es-MX" smtClean="0"/>
              <a:t>‹#›</a:t>
            </a:fld>
            <a:endParaRPr lang="es-MX"/>
          </a:p>
        </p:txBody>
      </p:sp>
    </p:spTree>
    <p:extLst>
      <p:ext uri="{BB962C8B-B14F-4D97-AF65-F5344CB8AC3E}">
        <p14:creationId xmlns:p14="http://schemas.microsoft.com/office/powerpoint/2010/main" val="1353654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10470" y="2159000"/>
            <a:ext cx="3627923" cy="653097"/>
          </a:xfrm>
        </p:spPr>
        <p:txBody>
          <a:bodyPr anchor="b">
            <a:noAutofit/>
          </a:bodyPr>
          <a:lstStyle>
            <a:lvl1pPr marL="0" indent="0">
              <a:buNone/>
              <a:defRPr sz="2640" b="0">
                <a:solidFill>
                  <a:schemeClr val="bg2">
                    <a:lumMod val="40000"/>
                    <a:lumOff val="60000"/>
                  </a:schemeClr>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910471" y="2849880"/>
            <a:ext cx="3627924" cy="4240636"/>
          </a:xfrm>
        </p:spPr>
        <p:txBody>
          <a:bodyPr>
            <a:normAutofit/>
          </a:bodyPr>
          <a:lstStyle>
            <a:lvl1pPr>
              <a:defRPr sz="1980"/>
            </a:lvl1pPr>
            <a:lvl2pPr>
              <a:defRPr sz="1760"/>
            </a:lvl2pPr>
            <a:lvl3pPr>
              <a:defRPr sz="1540"/>
            </a:lvl3pPr>
            <a:lvl4pPr>
              <a:defRPr sz="1320"/>
            </a:lvl4pPr>
            <a:lvl5pPr>
              <a:defRPr sz="1320"/>
            </a:lvl5pPr>
            <a:lvl6pPr>
              <a:defRPr sz="1320"/>
            </a:lvl6pPr>
            <a:lvl7pPr>
              <a:defRPr sz="1320"/>
            </a:lvl7pPr>
            <a:lvl8pPr>
              <a:defRPr sz="1320"/>
            </a:lvl8pPr>
            <a:lvl9pPr>
              <a:defRPr sz="13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6174" y="2159000"/>
            <a:ext cx="3627924" cy="653097"/>
          </a:xfrm>
        </p:spPr>
        <p:txBody>
          <a:bodyPr anchor="b">
            <a:noAutofit/>
          </a:bodyPr>
          <a:lstStyle>
            <a:lvl1pPr marL="0" indent="0">
              <a:buNone/>
              <a:defRPr sz="2640" b="0">
                <a:solidFill>
                  <a:schemeClr val="bg2">
                    <a:lumMod val="40000"/>
                    <a:lumOff val="60000"/>
                  </a:schemeClr>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4666174" y="2849880"/>
            <a:ext cx="3627924" cy="4240636"/>
          </a:xfrm>
        </p:spPr>
        <p:txBody>
          <a:bodyPr>
            <a:normAutofit/>
          </a:bodyPr>
          <a:lstStyle>
            <a:lvl1pPr>
              <a:defRPr sz="1980"/>
            </a:lvl1pPr>
            <a:lvl2pPr>
              <a:defRPr sz="1760"/>
            </a:lvl2pPr>
            <a:lvl3pPr>
              <a:defRPr sz="1540"/>
            </a:lvl3pPr>
            <a:lvl4pPr>
              <a:defRPr sz="1320"/>
            </a:lvl4pPr>
            <a:lvl5pPr>
              <a:defRPr sz="1320"/>
            </a:lvl5pPr>
            <a:lvl6pPr>
              <a:defRPr sz="1320"/>
            </a:lvl6pPr>
            <a:lvl7pPr>
              <a:defRPr sz="1320"/>
            </a:lvl7pPr>
            <a:lvl8pPr>
              <a:defRPr sz="1320"/>
            </a:lvl8pPr>
            <a:lvl9pPr>
              <a:defRPr sz="13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2B6F73-10E9-4534-A0B9-1EC6F3E83FC8}" type="datetimeFigureOut">
              <a:rPr lang="es-MX" smtClean="0"/>
              <a:t>08/05/2022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3009534-A6ED-43DB-837A-4CDDB32E8A78}" type="slidenum">
              <a:rPr lang="es-MX" smtClean="0"/>
              <a:t>‹#›</a:t>
            </a:fld>
            <a:endParaRPr lang="es-MX"/>
          </a:p>
        </p:txBody>
      </p:sp>
    </p:spTree>
    <p:extLst>
      <p:ext uri="{BB962C8B-B14F-4D97-AF65-F5344CB8AC3E}">
        <p14:creationId xmlns:p14="http://schemas.microsoft.com/office/powerpoint/2010/main" val="3487372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6C2B6F73-10E9-4534-A0B9-1EC6F3E83FC8}" type="datetimeFigureOut">
              <a:rPr lang="es-MX" smtClean="0"/>
              <a:t>08/05/2022</a:t>
            </a:fld>
            <a:endParaRPr lang="es-MX"/>
          </a:p>
        </p:txBody>
      </p:sp>
      <p:sp>
        <p:nvSpPr>
          <p:cNvPr id="5" name="Footer Placeholder 3"/>
          <p:cNvSpPr>
            <a:spLocks noGrp="1"/>
          </p:cNvSpPr>
          <p:nvPr>
            <p:ph type="ftr" sz="quarter" idx="11"/>
          </p:nvPr>
        </p:nvSpPr>
        <p:spPr/>
        <p:txBody>
          <a:bodyPr/>
          <a:lstStyle/>
          <a:p>
            <a:endParaRPr lang="es-MX"/>
          </a:p>
        </p:txBody>
      </p:sp>
      <p:sp>
        <p:nvSpPr>
          <p:cNvPr id="6" name="Slide Number Placeholder 4"/>
          <p:cNvSpPr>
            <a:spLocks noGrp="1"/>
          </p:cNvSpPr>
          <p:nvPr>
            <p:ph type="sldNum" sz="quarter" idx="12"/>
          </p:nvPr>
        </p:nvSpPr>
        <p:spPr/>
        <p:txBody>
          <a:bodyPr/>
          <a:lstStyle/>
          <a:p>
            <a:fld id="{43009534-A6ED-43DB-837A-4CDDB32E8A78}" type="slidenum">
              <a:rPr lang="es-MX" smtClean="0"/>
              <a:t>‹#›</a:t>
            </a:fld>
            <a:endParaRPr lang="es-MX"/>
          </a:p>
        </p:txBody>
      </p:sp>
    </p:spTree>
    <p:extLst>
      <p:ext uri="{BB962C8B-B14F-4D97-AF65-F5344CB8AC3E}">
        <p14:creationId xmlns:p14="http://schemas.microsoft.com/office/powerpoint/2010/main" val="3497495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C2B6F73-10E9-4534-A0B9-1EC6F3E83FC8}" type="datetimeFigureOut">
              <a:rPr lang="es-MX" smtClean="0"/>
              <a:t>08/05/2022</a:t>
            </a:fld>
            <a:endParaRPr lang="es-MX"/>
          </a:p>
        </p:txBody>
      </p:sp>
      <p:sp>
        <p:nvSpPr>
          <p:cNvPr id="5" name="Footer Placeholder 2"/>
          <p:cNvSpPr>
            <a:spLocks noGrp="1"/>
          </p:cNvSpPr>
          <p:nvPr>
            <p:ph type="ftr" sz="quarter" idx="11"/>
          </p:nvPr>
        </p:nvSpPr>
        <p:spPr/>
        <p:txBody>
          <a:bodyPr/>
          <a:lstStyle/>
          <a:p>
            <a:endParaRPr lang="es-MX"/>
          </a:p>
        </p:txBody>
      </p:sp>
      <p:sp>
        <p:nvSpPr>
          <p:cNvPr id="6" name="Slide Number Placeholder 3"/>
          <p:cNvSpPr>
            <a:spLocks noGrp="1"/>
          </p:cNvSpPr>
          <p:nvPr>
            <p:ph type="sldNum" sz="quarter" idx="12"/>
          </p:nvPr>
        </p:nvSpPr>
        <p:spPr/>
        <p:txBody>
          <a:bodyPr/>
          <a:lstStyle/>
          <a:p>
            <a:fld id="{43009534-A6ED-43DB-837A-4CDDB32E8A78}" type="slidenum">
              <a:rPr lang="es-MX" smtClean="0"/>
              <a:t>‹#›</a:t>
            </a:fld>
            <a:endParaRPr lang="es-MX"/>
          </a:p>
        </p:txBody>
      </p:sp>
    </p:spTree>
    <p:extLst>
      <p:ext uri="{BB962C8B-B14F-4D97-AF65-F5344CB8AC3E}">
        <p14:creationId xmlns:p14="http://schemas.microsoft.com/office/powerpoint/2010/main" val="3159588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3085" y="1640840"/>
            <a:ext cx="2806608" cy="1640840"/>
          </a:xfrm>
        </p:spPr>
        <p:txBody>
          <a:bodyPr anchor="b"/>
          <a:lstStyle>
            <a:lvl1pPr algn="l">
              <a:defRPr sz="2640" b="0"/>
            </a:lvl1pPr>
          </a:lstStyle>
          <a:p>
            <a:r>
              <a:rPr lang="en-US"/>
              <a:t>Click to edit Master title style</a:t>
            </a:r>
            <a:endParaRPr lang="en-US" dirty="0"/>
          </a:p>
        </p:txBody>
      </p:sp>
      <p:sp>
        <p:nvSpPr>
          <p:cNvPr id="3" name="Content Placeholder 2"/>
          <p:cNvSpPr>
            <a:spLocks noGrp="1"/>
          </p:cNvSpPr>
          <p:nvPr>
            <p:ph idx="1"/>
          </p:nvPr>
        </p:nvSpPr>
        <p:spPr>
          <a:xfrm>
            <a:off x="3948337" y="1640840"/>
            <a:ext cx="4287814" cy="5181600"/>
          </a:xfrm>
        </p:spPr>
        <p:txBody>
          <a:bodyPr anchor="ctr">
            <a:normAutofit/>
          </a:bodyPr>
          <a:lstStyle>
            <a:lvl1pPr>
              <a:defRPr sz="2200"/>
            </a:lvl1pPr>
            <a:lvl2pPr>
              <a:defRPr sz="1980"/>
            </a:lvl2pPr>
            <a:lvl3pPr>
              <a:defRPr sz="1760"/>
            </a:lvl3pPr>
            <a:lvl4pPr>
              <a:defRPr sz="1540"/>
            </a:lvl4pPr>
            <a:lvl5pPr>
              <a:defRPr sz="1540"/>
            </a:lvl5pPr>
            <a:lvl6pPr>
              <a:defRPr sz="1540"/>
            </a:lvl6pPr>
            <a:lvl7pPr>
              <a:defRPr sz="1540"/>
            </a:lvl7pPr>
            <a:lvl8pPr>
              <a:defRPr sz="1540"/>
            </a:lvl8pPr>
            <a:lvl9pPr>
              <a:defRPr sz="15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53085" y="3546519"/>
            <a:ext cx="2806608" cy="3281679"/>
          </a:xfrm>
        </p:spPr>
        <p:txBody>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7" name="Date Placeholder 4"/>
          <p:cNvSpPr>
            <a:spLocks noGrp="1"/>
          </p:cNvSpPr>
          <p:nvPr>
            <p:ph type="dt" sz="half" idx="10"/>
          </p:nvPr>
        </p:nvSpPr>
        <p:spPr/>
        <p:txBody>
          <a:bodyPr/>
          <a:lstStyle/>
          <a:p>
            <a:fld id="{6C2B6F73-10E9-4534-A0B9-1EC6F3E83FC8}" type="datetimeFigureOut">
              <a:rPr lang="es-MX" smtClean="0"/>
              <a:t>08/05/2022</a:t>
            </a:fld>
            <a:endParaRPr lang="es-MX"/>
          </a:p>
        </p:txBody>
      </p:sp>
      <p:sp>
        <p:nvSpPr>
          <p:cNvPr id="5" name="Footer Placeholder 5"/>
          <p:cNvSpPr>
            <a:spLocks noGrp="1"/>
          </p:cNvSpPr>
          <p:nvPr>
            <p:ph type="ftr" sz="quarter" idx="11"/>
          </p:nvPr>
        </p:nvSpPr>
        <p:spPr/>
        <p:txBody>
          <a:bodyPr/>
          <a:lstStyle/>
          <a:p>
            <a:endParaRPr lang="es-MX"/>
          </a:p>
        </p:txBody>
      </p:sp>
      <p:sp>
        <p:nvSpPr>
          <p:cNvPr id="6" name="Slide Number Placeholder 6"/>
          <p:cNvSpPr>
            <a:spLocks noGrp="1"/>
          </p:cNvSpPr>
          <p:nvPr>
            <p:ph type="sldNum" sz="quarter" idx="12"/>
          </p:nvPr>
        </p:nvSpPr>
        <p:spPr/>
        <p:txBody>
          <a:bodyPr/>
          <a:lstStyle/>
          <a:p>
            <a:fld id="{43009534-A6ED-43DB-837A-4CDDB32E8A78}" type="slidenum">
              <a:rPr lang="es-MX" smtClean="0"/>
              <a:t>‹#›</a:t>
            </a:fld>
            <a:endParaRPr lang="es-MX"/>
          </a:p>
        </p:txBody>
      </p:sp>
    </p:spTree>
    <p:extLst>
      <p:ext uri="{BB962C8B-B14F-4D97-AF65-F5344CB8AC3E}">
        <p14:creationId xmlns:p14="http://schemas.microsoft.com/office/powerpoint/2010/main" val="936474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2222" y="2101418"/>
            <a:ext cx="4202741" cy="1784782"/>
          </a:xfrm>
        </p:spPr>
        <p:txBody>
          <a:bodyPr anchor="b">
            <a:normAutofit/>
          </a:bodyPr>
          <a:lstStyle>
            <a:lvl1pPr algn="l">
              <a:defRPr sz="396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734869" y="1295400"/>
            <a:ext cx="2641018" cy="51816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0"/>
            </a:lvl1pPr>
            <a:lvl2pPr marL="502920" indent="0">
              <a:buNone/>
              <a:defRPr sz="1760"/>
            </a:lvl2pPr>
            <a:lvl3pPr marL="1005840" indent="0">
              <a:buNone/>
              <a:defRPr sz="1760"/>
            </a:lvl3pPr>
            <a:lvl4pPr marL="1508760" indent="0">
              <a:buNone/>
              <a:defRPr sz="1760"/>
            </a:lvl4pPr>
            <a:lvl5pPr marL="2011680" indent="0">
              <a:buNone/>
              <a:defRPr sz="1760"/>
            </a:lvl5pPr>
            <a:lvl6pPr marL="2514600" indent="0">
              <a:buNone/>
              <a:defRPr sz="1760"/>
            </a:lvl6pPr>
            <a:lvl7pPr marL="3017520" indent="0">
              <a:buNone/>
              <a:defRPr sz="1760"/>
            </a:lvl7pPr>
            <a:lvl8pPr marL="3520440" indent="0">
              <a:buNone/>
              <a:defRPr sz="1760"/>
            </a:lvl8pPr>
            <a:lvl9pPr marL="4023360" indent="0">
              <a:buNone/>
              <a:defRPr sz="1760"/>
            </a:lvl9pPr>
          </a:lstStyle>
          <a:p>
            <a:r>
              <a:rPr lang="en-US"/>
              <a:t>Click icon to add picture</a:t>
            </a:r>
            <a:endParaRPr lang="en-US" dirty="0"/>
          </a:p>
        </p:txBody>
      </p:sp>
      <p:sp>
        <p:nvSpPr>
          <p:cNvPr id="4" name="Text Placeholder 3"/>
          <p:cNvSpPr>
            <a:spLocks noGrp="1"/>
          </p:cNvSpPr>
          <p:nvPr>
            <p:ph type="body" sz="half" idx="2"/>
          </p:nvPr>
        </p:nvSpPr>
        <p:spPr>
          <a:xfrm>
            <a:off x="953085" y="4145280"/>
            <a:ext cx="4196201" cy="1554480"/>
          </a:xfrm>
        </p:spPr>
        <p:txBody>
          <a:bodyPr>
            <a:normAutofit/>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5" name="Date Placeholder 4"/>
          <p:cNvSpPr>
            <a:spLocks noGrp="1"/>
          </p:cNvSpPr>
          <p:nvPr>
            <p:ph type="dt" sz="half" idx="10"/>
          </p:nvPr>
        </p:nvSpPr>
        <p:spPr/>
        <p:txBody>
          <a:bodyPr/>
          <a:lstStyle/>
          <a:p>
            <a:fld id="{6C2B6F73-10E9-4534-A0B9-1EC6F3E83FC8}" type="datetimeFigureOut">
              <a:rPr lang="es-MX" smtClean="0"/>
              <a:t>08/05/2022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3009534-A6ED-43DB-837A-4CDDB32E8A78}" type="slidenum">
              <a:rPr lang="es-MX" smtClean="0"/>
              <a:t>‹#›</a:t>
            </a:fld>
            <a:endParaRPr lang="es-MX"/>
          </a:p>
        </p:txBody>
      </p:sp>
    </p:spTree>
    <p:extLst>
      <p:ext uri="{BB962C8B-B14F-4D97-AF65-F5344CB8AC3E}">
        <p14:creationId xmlns:p14="http://schemas.microsoft.com/office/powerpoint/2010/main" val="2276312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929375" y="1899920"/>
            <a:ext cx="3101340" cy="319532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6258815" y="-518160"/>
            <a:ext cx="1760220" cy="181356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929375" y="6908800"/>
            <a:ext cx="1089660" cy="112268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69387" y="3022600"/>
            <a:ext cx="4610100" cy="47498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923767" y="3281680"/>
            <a:ext cx="2598420" cy="267716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8520208" y="0"/>
            <a:ext cx="754380" cy="1246052"/>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533181" y="513081"/>
            <a:ext cx="7760918" cy="1587267"/>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910470" y="2326649"/>
            <a:ext cx="7382819" cy="475487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227978" y="2076419"/>
            <a:ext cx="1122679" cy="251525"/>
          </a:xfrm>
          <a:prstGeom prst="rect">
            <a:avLst/>
          </a:prstGeom>
        </p:spPr>
        <p:txBody>
          <a:bodyPr vert="horz" lIns="91440" tIns="45720" rIns="91440" bIns="45720" rtlCol="0" anchor="t"/>
          <a:lstStyle>
            <a:lvl1pPr algn="l">
              <a:defRPr sz="1210" b="0" i="0">
                <a:solidFill>
                  <a:schemeClr val="tx1">
                    <a:tint val="75000"/>
                    <a:alpha val="60000"/>
                  </a:schemeClr>
                </a:solidFill>
              </a:defRPr>
            </a:lvl1pPr>
          </a:lstStyle>
          <a:p>
            <a:fld id="{6C2B6F73-10E9-4534-A0B9-1EC6F3E83FC8}" type="datetimeFigureOut">
              <a:rPr lang="es-MX" smtClean="0"/>
              <a:t>08/05/2022</a:t>
            </a:fld>
            <a:endParaRPr lang="es-MX"/>
          </a:p>
        </p:txBody>
      </p:sp>
      <p:sp>
        <p:nvSpPr>
          <p:cNvPr id="5" name="Footer Placeholder 4"/>
          <p:cNvSpPr>
            <a:spLocks noGrp="1"/>
          </p:cNvSpPr>
          <p:nvPr>
            <p:ph type="ftr" sz="quarter" idx="3"/>
          </p:nvPr>
        </p:nvSpPr>
        <p:spPr>
          <a:xfrm rot="5400000">
            <a:off x="6792339" y="3702298"/>
            <a:ext cx="4374434" cy="251526"/>
          </a:xfrm>
          <a:prstGeom prst="rect">
            <a:avLst/>
          </a:prstGeom>
        </p:spPr>
        <p:txBody>
          <a:bodyPr vert="horz" lIns="91440" tIns="45720" rIns="91440" bIns="45720" rtlCol="0" anchor="b"/>
          <a:lstStyle>
            <a:lvl1pPr algn="l">
              <a:defRPr sz="1210" b="0" i="0">
                <a:solidFill>
                  <a:schemeClr val="tx1">
                    <a:tint val="75000"/>
                    <a:alpha val="60000"/>
                  </a:schemeClr>
                </a:solidFill>
              </a:defRPr>
            </a:lvl1pPr>
          </a:lstStyle>
          <a:p>
            <a:endParaRPr lang="es-MX"/>
          </a:p>
        </p:txBody>
      </p:sp>
      <p:sp>
        <p:nvSpPr>
          <p:cNvPr id="6" name="Slide Number Placeholder 5"/>
          <p:cNvSpPr>
            <a:spLocks noGrp="1"/>
          </p:cNvSpPr>
          <p:nvPr>
            <p:ph type="sldNum" sz="quarter" idx="4"/>
          </p:nvPr>
        </p:nvSpPr>
        <p:spPr bwMode="gray">
          <a:xfrm>
            <a:off x="8543075" y="335168"/>
            <a:ext cx="691694" cy="870045"/>
          </a:xfrm>
          <a:prstGeom prst="rect">
            <a:avLst/>
          </a:prstGeom>
        </p:spPr>
        <p:txBody>
          <a:bodyPr vert="horz" lIns="91440" tIns="45720" rIns="91440" bIns="45720" rtlCol="0" anchor="b"/>
          <a:lstStyle>
            <a:lvl1pPr algn="ctr">
              <a:defRPr sz="3081" b="0" i="0">
                <a:solidFill>
                  <a:schemeClr val="tx1">
                    <a:tint val="75000"/>
                  </a:schemeClr>
                </a:solidFill>
              </a:defRPr>
            </a:lvl1pPr>
          </a:lstStyle>
          <a:p>
            <a:fld id="{43009534-A6ED-43DB-837A-4CDDB32E8A78}" type="slidenum">
              <a:rPr lang="es-MX" smtClean="0"/>
              <a:t>‹#›</a:t>
            </a:fld>
            <a:endParaRPr lang="es-MX"/>
          </a:p>
        </p:txBody>
      </p:sp>
    </p:spTree>
    <p:extLst>
      <p:ext uri="{BB962C8B-B14F-4D97-AF65-F5344CB8AC3E}">
        <p14:creationId xmlns:p14="http://schemas.microsoft.com/office/powerpoint/2010/main" val="1078066863"/>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502928" rtl="0" eaLnBrk="1" latinLnBrk="0" hangingPunct="1">
        <a:spcBef>
          <a:spcPct val="0"/>
        </a:spcBef>
        <a:buNone/>
        <a:defRPr sz="462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77197" indent="-377197" algn="l" defTabSz="502928" rtl="0" eaLnBrk="1" latinLnBrk="0" hangingPunct="1">
        <a:spcBef>
          <a:spcPts val="1100"/>
        </a:spcBef>
        <a:spcAft>
          <a:spcPts val="0"/>
        </a:spcAft>
        <a:buClr>
          <a:schemeClr val="bg2">
            <a:lumMod val="40000"/>
            <a:lumOff val="60000"/>
          </a:schemeClr>
        </a:buClr>
        <a:buSzPct val="80000"/>
        <a:buFont typeface="Wingdings 3" charset="2"/>
        <a:buChar char=""/>
        <a:defRPr sz="2200" b="0" i="0" kern="1200">
          <a:solidFill>
            <a:schemeClr val="tx1"/>
          </a:solidFill>
          <a:latin typeface="+mj-lt"/>
          <a:ea typeface="+mj-ea"/>
          <a:cs typeface="+mj-cs"/>
        </a:defRPr>
      </a:lvl1pPr>
      <a:lvl2pPr marL="817258" indent="-314331" algn="l" defTabSz="502928" rtl="0" eaLnBrk="1" latinLnBrk="0" hangingPunct="1">
        <a:spcBef>
          <a:spcPts val="1100"/>
        </a:spcBef>
        <a:spcAft>
          <a:spcPts val="0"/>
        </a:spcAft>
        <a:buClr>
          <a:schemeClr val="bg2">
            <a:lumMod val="40000"/>
            <a:lumOff val="60000"/>
          </a:schemeClr>
        </a:buClr>
        <a:buSzPct val="80000"/>
        <a:buFont typeface="Wingdings 3" charset="2"/>
        <a:buChar char=""/>
        <a:defRPr sz="1980" b="0" i="0" kern="1200">
          <a:solidFill>
            <a:schemeClr val="tx1"/>
          </a:solidFill>
          <a:latin typeface="+mj-lt"/>
          <a:ea typeface="+mj-ea"/>
          <a:cs typeface="+mj-cs"/>
        </a:defRPr>
      </a:lvl2pPr>
      <a:lvl3pPr marL="1257322" indent="-251464" algn="l" defTabSz="502928" rtl="0" eaLnBrk="1" latinLnBrk="0" hangingPunct="1">
        <a:spcBef>
          <a:spcPts val="1100"/>
        </a:spcBef>
        <a:spcAft>
          <a:spcPts val="0"/>
        </a:spcAft>
        <a:buClr>
          <a:schemeClr val="bg2">
            <a:lumMod val="40000"/>
            <a:lumOff val="60000"/>
          </a:schemeClr>
        </a:buClr>
        <a:buSzPct val="80000"/>
        <a:buFont typeface="Wingdings 3" charset="2"/>
        <a:buChar char=""/>
        <a:defRPr sz="1760" b="0" i="0" kern="1200">
          <a:solidFill>
            <a:schemeClr val="tx1"/>
          </a:solidFill>
          <a:latin typeface="+mj-lt"/>
          <a:ea typeface="+mj-ea"/>
          <a:cs typeface="+mj-cs"/>
        </a:defRPr>
      </a:lvl3pPr>
      <a:lvl4pPr marL="1760250" indent="-251464" algn="l" defTabSz="502928" rtl="0" eaLnBrk="1" latinLnBrk="0" hangingPunct="1">
        <a:spcBef>
          <a:spcPts val="1100"/>
        </a:spcBef>
        <a:spcAft>
          <a:spcPts val="0"/>
        </a:spcAft>
        <a:buClr>
          <a:schemeClr val="bg2">
            <a:lumMod val="40000"/>
            <a:lumOff val="60000"/>
          </a:schemeClr>
        </a:buClr>
        <a:buSzPct val="80000"/>
        <a:buFont typeface="Wingdings 3" charset="2"/>
        <a:buChar char=""/>
        <a:defRPr sz="1540" b="0" i="0" kern="1200">
          <a:solidFill>
            <a:schemeClr val="tx1"/>
          </a:solidFill>
          <a:latin typeface="+mj-lt"/>
          <a:ea typeface="+mj-ea"/>
          <a:cs typeface="+mj-cs"/>
        </a:defRPr>
      </a:lvl4pPr>
      <a:lvl5pPr marL="2263177" indent="-251464" algn="l" defTabSz="502928" rtl="0" eaLnBrk="1" latinLnBrk="0" hangingPunct="1">
        <a:spcBef>
          <a:spcPts val="1100"/>
        </a:spcBef>
        <a:spcAft>
          <a:spcPts val="0"/>
        </a:spcAft>
        <a:buClr>
          <a:schemeClr val="bg2">
            <a:lumMod val="40000"/>
            <a:lumOff val="60000"/>
          </a:schemeClr>
        </a:buClr>
        <a:buSzPct val="80000"/>
        <a:buFont typeface="Wingdings 3" charset="2"/>
        <a:buChar char=""/>
        <a:defRPr sz="1540" b="0" i="0" kern="1200">
          <a:solidFill>
            <a:schemeClr val="tx1"/>
          </a:solidFill>
          <a:latin typeface="+mj-lt"/>
          <a:ea typeface="+mj-ea"/>
          <a:cs typeface="+mj-cs"/>
        </a:defRPr>
      </a:lvl5pPr>
      <a:lvl6pPr marL="2766106" indent="-251464" algn="l" defTabSz="502928" rtl="0" eaLnBrk="1" latinLnBrk="0" hangingPunct="1">
        <a:spcBef>
          <a:spcPts val="1100"/>
        </a:spcBef>
        <a:spcAft>
          <a:spcPts val="0"/>
        </a:spcAft>
        <a:buClr>
          <a:schemeClr val="bg2">
            <a:lumMod val="40000"/>
            <a:lumOff val="60000"/>
          </a:schemeClr>
        </a:buClr>
        <a:buSzPct val="80000"/>
        <a:buFont typeface="Wingdings 3" charset="2"/>
        <a:buChar char=""/>
        <a:defRPr sz="1540" b="0" i="0" kern="1200">
          <a:solidFill>
            <a:schemeClr val="tx1"/>
          </a:solidFill>
          <a:latin typeface="+mj-lt"/>
          <a:ea typeface="+mj-ea"/>
          <a:cs typeface="+mj-cs"/>
        </a:defRPr>
      </a:lvl6pPr>
      <a:lvl7pPr marL="3269034" indent="-251464" algn="l" defTabSz="502928" rtl="0" eaLnBrk="1" latinLnBrk="0" hangingPunct="1">
        <a:spcBef>
          <a:spcPts val="1100"/>
        </a:spcBef>
        <a:spcAft>
          <a:spcPts val="0"/>
        </a:spcAft>
        <a:buClr>
          <a:schemeClr val="bg2">
            <a:lumMod val="40000"/>
            <a:lumOff val="60000"/>
          </a:schemeClr>
        </a:buClr>
        <a:buSzPct val="80000"/>
        <a:buFont typeface="Wingdings 3" charset="2"/>
        <a:buChar char=""/>
        <a:defRPr sz="1540" b="0" i="0" kern="1200">
          <a:solidFill>
            <a:schemeClr val="tx1"/>
          </a:solidFill>
          <a:latin typeface="+mj-lt"/>
          <a:ea typeface="+mj-ea"/>
          <a:cs typeface="+mj-cs"/>
        </a:defRPr>
      </a:lvl7pPr>
      <a:lvl8pPr marL="3771963" indent="-251464" algn="l" defTabSz="502928" rtl="0" eaLnBrk="1" latinLnBrk="0" hangingPunct="1">
        <a:spcBef>
          <a:spcPts val="1100"/>
        </a:spcBef>
        <a:spcAft>
          <a:spcPts val="0"/>
        </a:spcAft>
        <a:buClr>
          <a:schemeClr val="bg2">
            <a:lumMod val="40000"/>
            <a:lumOff val="60000"/>
          </a:schemeClr>
        </a:buClr>
        <a:buSzPct val="80000"/>
        <a:buFont typeface="Wingdings 3" charset="2"/>
        <a:buChar char=""/>
        <a:defRPr sz="1540" b="0" i="0" kern="1200">
          <a:solidFill>
            <a:schemeClr val="tx1"/>
          </a:solidFill>
          <a:latin typeface="+mj-lt"/>
          <a:ea typeface="+mj-ea"/>
          <a:cs typeface="+mj-cs"/>
        </a:defRPr>
      </a:lvl8pPr>
      <a:lvl9pPr marL="4274890" indent="-251464" algn="l" defTabSz="502928" rtl="0" eaLnBrk="1" latinLnBrk="0" hangingPunct="1">
        <a:spcBef>
          <a:spcPts val="1100"/>
        </a:spcBef>
        <a:spcAft>
          <a:spcPts val="0"/>
        </a:spcAft>
        <a:buClr>
          <a:schemeClr val="bg2">
            <a:lumMod val="40000"/>
            <a:lumOff val="60000"/>
          </a:schemeClr>
        </a:buClr>
        <a:buSzPct val="80000"/>
        <a:buFont typeface="Wingdings 3" charset="2"/>
        <a:buChar char=""/>
        <a:defRPr sz="1540" b="0" i="0" kern="1200">
          <a:solidFill>
            <a:schemeClr val="tx1"/>
          </a:solidFill>
          <a:latin typeface="+mj-lt"/>
          <a:ea typeface="+mj-ea"/>
          <a:cs typeface="+mj-cs"/>
        </a:defRPr>
      </a:lvl9pPr>
    </p:bodyStyle>
    <p:otherStyle>
      <a:defPPr>
        <a:defRPr lang="en-US"/>
      </a:defPPr>
      <a:lvl1pPr marL="0" algn="l" defTabSz="502928" rtl="0" eaLnBrk="1" latinLnBrk="0" hangingPunct="1">
        <a:defRPr sz="1980" kern="1200">
          <a:solidFill>
            <a:schemeClr val="tx1"/>
          </a:solidFill>
          <a:latin typeface="+mn-lt"/>
          <a:ea typeface="+mn-ea"/>
          <a:cs typeface="+mn-cs"/>
        </a:defRPr>
      </a:lvl1pPr>
      <a:lvl2pPr marL="502928" algn="l" defTabSz="502928" rtl="0" eaLnBrk="1" latinLnBrk="0" hangingPunct="1">
        <a:defRPr sz="1980" kern="1200">
          <a:solidFill>
            <a:schemeClr val="tx1"/>
          </a:solidFill>
          <a:latin typeface="+mn-lt"/>
          <a:ea typeface="+mn-ea"/>
          <a:cs typeface="+mn-cs"/>
        </a:defRPr>
      </a:lvl2pPr>
      <a:lvl3pPr marL="1005857" algn="l" defTabSz="502928" rtl="0" eaLnBrk="1" latinLnBrk="0" hangingPunct="1">
        <a:defRPr sz="1980" kern="1200">
          <a:solidFill>
            <a:schemeClr val="tx1"/>
          </a:solidFill>
          <a:latin typeface="+mn-lt"/>
          <a:ea typeface="+mn-ea"/>
          <a:cs typeface="+mn-cs"/>
        </a:defRPr>
      </a:lvl3pPr>
      <a:lvl4pPr marL="1508784" algn="l" defTabSz="502928" rtl="0" eaLnBrk="1" latinLnBrk="0" hangingPunct="1">
        <a:defRPr sz="1980" kern="1200">
          <a:solidFill>
            <a:schemeClr val="tx1"/>
          </a:solidFill>
          <a:latin typeface="+mn-lt"/>
          <a:ea typeface="+mn-ea"/>
          <a:cs typeface="+mn-cs"/>
        </a:defRPr>
      </a:lvl4pPr>
      <a:lvl5pPr marL="2011714" algn="l" defTabSz="502928" rtl="0" eaLnBrk="1" latinLnBrk="0" hangingPunct="1">
        <a:defRPr sz="1980" kern="1200">
          <a:solidFill>
            <a:schemeClr val="tx1"/>
          </a:solidFill>
          <a:latin typeface="+mn-lt"/>
          <a:ea typeface="+mn-ea"/>
          <a:cs typeface="+mn-cs"/>
        </a:defRPr>
      </a:lvl5pPr>
      <a:lvl6pPr marL="2514642" algn="l" defTabSz="502928" rtl="0" eaLnBrk="1" latinLnBrk="0" hangingPunct="1">
        <a:defRPr sz="1980" kern="1200">
          <a:solidFill>
            <a:schemeClr val="tx1"/>
          </a:solidFill>
          <a:latin typeface="+mn-lt"/>
          <a:ea typeface="+mn-ea"/>
          <a:cs typeface="+mn-cs"/>
        </a:defRPr>
      </a:lvl6pPr>
      <a:lvl7pPr marL="3017571" algn="l" defTabSz="502928" rtl="0" eaLnBrk="1" latinLnBrk="0" hangingPunct="1">
        <a:defRPr sz="1980" kern="1200">
          <a:solidFill>
            <a:schemeClr val="tx1"/>
          </a:solidFill>
          <a:latin typeface="+mn-lt"/>
          <a:ea typeface="+mn-ea"/>
          <a:cs typeface="+mn-cs"/>
        </a:defRPr>
      </a:lvl7pPr>
      <a:lvl8pPr marL="3520498" algn="l" defTabSz="502928" rtl="0" eaLnBrk="1" latinLnBrk="0" hangingPunct="1">
        <a:defRPr sz="1980" kern="1200">
          <a:solidFill>
            <a:schemeClr val="tx1"/>
          </a:solidFill>
          <a:latin typeface="+mn-lt"/>
          <a:ea typeface="+mn-ea"/>
          <a:cs typeface="+mn-cs"/>
        </a:defRPr>
      </a:lvl8pPr>
      <a:lvl9pPr marL="4023427" algn="l" defTabSz="502928"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5565968" y="2021820"/>
            <a:ext cx="3832331" cy="3274329"/>
          </a:xfrm>
        </p:spPr>
        <p:txBody>
          <a:bodyPr anchor="b">
            <a:normAutofit fontScale="90000"/>
          </a:bodyPr>
          <a:lstStyle/>
          <a:p>
            <a:pPr algn="l"/>
            <a:r>
              <a:rPr lang="es-MX"/>
              <a:t>Ciclo reflexivo de Smyth</a:t>
            </a:r>
          </a:p>
        </p:txBody>
      </p:sp>
      <p:pic>
        <p:nvPicPr>
          <p:cNvPr id="1026" name="Picture 2">
            <a:extLst>
              <a:ext uri="{FF2B5EF4-FFF2-40B4-BE49-F238E27FC236}">
                <a16:creationId xmlns:a16="http://schemas.microsoft.com/office/drawing/2014/main" id="{E9EBAB7D-3AA7-4373-8DC2-E1F9F36DE42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339" r="13815"/>
          <a:stretch/>
        </p:blipFill>
        <p:spPr bwMode="auto">
          <a:xfrm>
            <a:off x="20" y="10"/>
            <a:ext cx="4969907" cy="7772390"/>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918943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0884" y="1485864"/>
            <a:ext cx="9947516" cy="5498260"/>
          </a:xfrm>
        </p:spPr>
        <p:txBody>
          <a:bodyPr>
            <a:normAutofit fontScale="90000"/>
          </a:bodyPr>
          <a:lstStyle/>
          <a:p>
            <a:pPr algn="just"/>
            <a:r>
              <a:rPr lang="es-MX" sz="4000" dirty="0">
                <a:latin typeface="Comic Sans MS" panose="030F0702030302020204" pitchFamily="66" charset="0"/>
              </a:rPr>
              <a:t>Es un medio por el cual los docentes pueden reflexionar acerca de su profesión. A través de una serie de procesos, se llega a una conclusión en donde se intenta mejorar los modelos de enseñanza para que se adapte a  una forma mas adecuada a la situación actual de los alumnos. Así se mejora la calidad de las enseñanzas y del aprendizaje</a:t>
            </a:r>
          </a:p>
        </p:txBody>
      </p:sp>
    </p:spTree>
    <p:extLst>
      <p:ext uri="{BB962C8B-B14F-4D97-AF65-F5344CB8AC3E}">
        <p14:creationId xmlns:p14="http://schemas.microsoft.com/office/powerpoint/2010/main" val="993033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vg%3E">
            <a:extLst>
              <a:ext uri="{FF2B5EF4-FFF2-40B4-BE49-F238E27FC236}">
                <a16:creationId xmlns:a16="http://schemas.microsoft.com/office/drawing/2014/main" id="{1DF03CAF-2657-42B5-9FDD-C66F0B7EFB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058399" cy="7772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9901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13809"/>
            <a:ext cx="9616966" cy="7358592"/>
          </a:xfrm>
        </p:spPr>
        <p:txBody>
          <a:bodyPr>
            <a:normAutofit/>
          </a:bodyPr>
          <a:lstStyle/>
          <a:p>
            <a:pPr algn="just"/>
            <a:r>
              <a:rPr lang="es-MX" sz="2400" dirty="0">
                <a:latin typeface="Comic Sans MS" panose="030F0702030302020204" pitchFamily="66" charset="0"/>
              </a:rPr>
              <a:t>DESCRIPCIÓN</a:t>
            </a:r>
            <a:br>
              <a:rPr lang="es-MX" sz="2400" dirty="0">
                <a:latin typeface="Comic Sans MS" panose="030F0702030302020204" pitchFamily="66" charset="0"/>
              </a:rPr>
            </a:br>
            <a:br>
              <a:rPr lang="es-MX" sz="2400" dirty="0">
                <a:latin typeface="Comic Sans MS" panose="030F0702030302020204" pitchFamily="66" charset="0"/>
              </a:rPr>
            </a:br>
            <a:r>
              <a:rPr lang="es-MX" sz="2800" dirty="0">
                <a:latin typeface="Comic Sans MS" panose="030F0702030302020204" pitchFamily="66" charset="0"/>
              </a:rPr>
              <a:t>Comienza </a:t>
            </a:r>
            <a:r>
              <a:rPr lang="es-MX" sz="2800" dirty="0">
                <a:solidFill>
                  <a:srgbClr val="FF0000"/>
                </a:solidFill>
                <a:latin typeface="Comic Sans MS" panose="030F0702030302020204" pitchFamily="66" charset="0"/>
              </a:rPr>
              <a:t>DESCRIBIENDO</a:t>
            </a:r>
            <a:r>
              <a:rPr lang="es-MX" sz="2800" dirty="0">
                <a:latin typeface="Comic Sans MS" panose="030F0702030302020204" pitchFamily="66" charset="0"/>
              </a:rPr>
              <a:t> por medio de textos Narrativos los acontecimientos e incidentes críticos de la enseñanza</a:t>
            </a:r>
            <a:br>
              <a:rPr lang="es-MX" sz="2800" dirty="0">
                <a:latin typeface="Comic Sans MS" panose="030F0702030302020204" pitchFamily="66" charset="0"/>
              </a:rPr>
            </a:br>
            <a:r>
              <a:rPr lang="es-MX" sz="2800" dirty="0">
                <a:latin typeface="Comic Sans MS" panose="030F0702030302020204" pitchFamily="66" charset="0"/>
              </a:rPr>
              <a:t>.</a:t>
            </a:r>
            <a:br>
              <a:rPr lang="es-MX" sz="2800" dirty="0">
                <a:latin typeface="Comic Sans MS" panose="030F0702030302020204" pitchFamily="66" charset="0"/>
              </a:rPr>
            </a:br>
            <a:r>
              <a:rPr lang="es-MX" sz="2800" dirty="0">
                <a:latin typeface="Comic Sans MS" panose="030F0702030302020204" pitchFamily="66" charset="0"/>
              </a:rPr>
              <a:t>Esta etapa hace referencia a plasmar por escrito todos los aspectos relevantes ocurridos durante el proceso de enseñanza, describir permite al docente evidenciar y contrastar las actividades que son funcionales o no así como las causas y consecuencias de la toma de decisiones durante la práctica.</a:t>
            </a:r>
            <a:br>
              <a:rPr lang="es-MX" sz="2800" dirty="0">
                <a:latin typeface="Comic Sans MS" panose="030F0702030302020204" pitchFamily="66" charset="0"/>
              </a:rPr>
            </a:br>
            <a:br>
              <a:rPr lang="es-MX" sz="2800" dirty="0">
                <a:latin typeface="Comic Sans MS" panose="030F0702030302020204" pitchFamily="66" charset="0"/>
              </a:rPr>
            </a:br>
            <a:r>
              <a:rPr lang="es-MX" sz="2800" dirty="0">
                <a:latin typeface="Comic Sans MS" panose="030F0702030302020204" pitchFamily="66" charset="0"/>
              </a:rPr>
              <a:t>El docente puede plasmar sus sentimientos, observaciones, preocupaciones, y </a:t>
            </a:r>
            <a:r>
              <a:rPr lang="es-MX" sz="2800" b="1" dirty="0">
                <a:latin typeface="Comic Sans MS" panose="030F0702030302020204" pitchFamily="66" charset="0"/>
              </a:rPr>
              <a:t>demás datos de interés que puedan aportar a su proceso reflexivo.</a:t>
            </a:r>
            <a:endParaRPr lang="es-MX" sz="2400" dirty="0">
              <a:latin typeface="Comic Sans MS" panose="030F0702030302020204" pitchFamily="66" charset="0"/>
            </a:endParaRPr>
          </a:p>
        </p:txBody>
      </p:sp>
    </p:spTree>
    <p:extLst>
      <p:ext uri="{BB962C8B-B14F-4D97-AF65-F5344CB8AC3E}">
        <p14:creationId xmlns:p14="http://schemas.microsoft.com/office/powerpoint/2010/main" val="2276919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24" y="413809"/>
            <a:ext cx="9790386" cy="7927928"/>
          </a:xfrm>
        </p:spPr>
        <p:txBody>
          <a:bodyPr>
            <a:normAutofit/>
          </a:bodyPr>
          <a:lstStyle/>
          <a:p>
            <a:pPr algn="just"/>
            <a:r>
              <a:rPr lang="es-MX" sz="2800" dirty="0">
                <a:latin typeface="Comic Sans MS" panose="030F0702030302020204" pitchFamily="66" charset="0"/>
              </a:rPr>
              <a:t>EXPLICACION </a:t>
            </a:r>
            <a:br>
              <a:rPr lang="es-MX" sz="2000" dirty="0">
                <a:latin typeface="Comic Sans MS" panose="030F0702030302020204" pitchFamily="66" charset="0"/>
              </a:rPr>
            </a:br>
            <a:br>
              <a:rPr lang="es-MX" sz="2000" dirty="0">
                <a:latin typeface="Comic Sans MS" panose="030F0702030302020204" pitchFamily="66" charset="0"/>
              </a:rPr>
            </a:br>
            <a:r>
              <a:rPr lang="es-MX" sz="2800" b="0" i="0" dirty="0">
                <a:solidFill>
                  <a:schemeClr val="tx1"/>
                </a:solidFill>
                <a:effectLst/>
                <a:latin typeface="Comic Sans MS" panose="030F0702030302020204" pitchFamily="66" charset="0"/>
              </a:rPr>
              <a:t>El docente debe señalar las razones que le motivaron a trabajar de la manera en que lo hace, por qué consideraba esa forma de trabajar la más adecuada, entre</a:t>
            </a:r>
            <a:br>
              <a:rPr lang="es-MX" sz="2800" b="0" i="0" dirty="0">
                <a:solidFill>
                  <a:schemeClr val="tx1"/>
                </a:solidFill>
                <a:effectLst/>
                <a:latin typeface="Comic Sans MS" panose="030F0702030302020204" pitchFamily="66" charset="0"/>
              </a:rPr>
            </a:br>
            <a:r>
              <a:rPr lang="es-MX" sz="2800" b="0" i="0" dirty="0">
                <a:solidFill>
                  <a:schemeClr val="tx1"/>
                </a:solidFill>
                <a:effectLst/>
                <a:latin typeface="Comic Sans MS" panose="030F0702030302020204" pitchFamily="66" charset="0"/>
              </a:rPr>
              <a:t>otros aspectos relacionados al modelo de enseñanza empleado.</a:t>
            </a:r>
            <a:br>
              <a:rPr lang="es-MX" sz="2800" b="0" i="0" dirty="0">
                <a:solidFill>
                  <a:srgbClr val="333333"/>
                </a:solidFill>
                <a:effectLst/>
                <a:latin typeface="Comic Sans MS" panose="030F0702030302020204" pitchFamily="66" charset="0"/>
              </a:rPr>
            </a:br>
            <a:br>
              <a:rPr lang="es-MX" sz="2800" b="0" i="0" dirty="0">
                <a:solidFill>
                  <a:srgbClr val="333333"/>
                </a:solidFill>
                <a:effectLst/>
                <a:latin typeface="Comic Sans MS" panose="030F0702030302020204" pitchFamily="66" charset="0"/>
              </a:rPr>
            </a:br>
            <a:br>
              <a:rPr lang="es-MX" sz="2800" b="0" i="0" dirty="0">
                <a:solidFill>
                  <a:schemeClr val="tx1"/>
                </a:solidFill>
                <a:effectLst/>
                <a:latin typeface="Comic Sans MS" panose="030F0702030302020204" pitchFamily="66" charset="0"/>
              </a:rPr>
            </a:br>
            <a:r>
              <a:rPr lang="es-MX" sz="2800" b="0" i="0" dirty="0">
                <a:solidFill>
                  <a:schemeClr val="tx1"/>
                </a:solidFill>
                <a:effectLst/>
                <a:latin typeface="Comic Sans MS" panose="030F0702030302020204" pitchFamily="66" charset="0"/>
              </a:rPr>
              <a:t>Analizar y explicar la forma en que se desarrollaba la práctica puede ayudar al docente a ver desde otra perspectiva su método de enseñanza. Es así que en esta fase se puede producir un cambio en el modo de llevar a cabo la práctica para generar una mejora.</a:t>
            </a:r>
            <a:endParaRPr lang="es-MX" sz="20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1002909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827" y="206904"/>
            <a:ext cx="9900745" cy="7358592"/>
          </a:xfrm>
        </p:spPr>
        <p:txBody>
          <a:bodyPr/>
          <a:lstStyle/>
          <a:p>
            <a:pPr algn="just"/>
            <a:r>
              <a:rPr lang="es-MX" sz="2000" dirty="0">
                <a:solidFill>
                  <a:schemeClr val="tx1"/>
                </a:solidFill>
                <a:latin typeface="Comic Sans MS" panose="030F0702030302020204" pitchFamily="66" charset="0"/>
              </a:rPr>
              <a:t> </a:t>
            </a:r>
            <a:r>
              <a:rPr lang="es-MX" sz="2800" dirty="0">
                <a:solidFill>
                  <a:schemeClr val="tx1"/>
                </a:solidFill>
                <a:latin typeface="Comic Sans MS" panose="030F0702030302020204" pitchFamily="66" charset="0"/>
              </a:rPr>
              <a:t>CONFRONTACIÓN</a:t>
            </a:r>
            <a:br>
              <a:rPr lang="es-MX" sz="2800" dirty="0">
                <a:solidFill>
                  <a:schemeClr val="tx1"/>
                </a:solidFill>
                <a:latin typeface="Comic Sans MS" panose="030F0702030302020204" pitchFamily="66" charset="0"/>
              </a:rPr>
            </a:br>
            <a:br>
              <a:rPr lang="es-MX" sz="2000" dirty="0">
                <a:solidFill>
                  <a:schemeClr val="tx1"/>
                </a:solidFill>
                <a:latin typeface="Comic Sans MS" panose="030F0702030302020204" pitchFamily="66" charset="0"/>
              </a:rPr>
            </a:br>
            <a:r>
              <a:rPr lang="es-MX" sz="3200" dirty="0">
                <a:solidFill>
                  <a:schemeClr val="tx1"/>
                </a:solidFill>
                <a:latin typeface="Comic Sans MS" panose="030F0702030302020204" pitchFamily="66" charset="0"/>
              </a:rPr>
              <a:t>E</a:t>
            </a:r>
            <a:r>
              <a:rPr lang="es-MX" sz="3200" b="0" i="0" dirty="0">
                <a:solidFill>
                  <a:schemeClr val="tx1"/>
                </a:solidFill>
                <a:effectLst/>
                <a:latin typeface="Comic Sans MS" panose="030F0702030302020204" pitchFamily="66" charset="0"/>
              </a:rPr>
              <a:t>l docente debe cuestionar sus métodos de enseñanza y consultar autores que los defiendan o contradigan. La confrontación comienza por el mismo cuestionamiento del docente hacia sus prácticas, continuando con la conexión con otros profesores, y luego de una forma más general, situándose en un contexto social, político y/o cultural.</a:t>
            </a:r>
            <a:endParaRPr lang="es-MX" sz="20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3292654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06904"/>
            <a:ext cx="10058400" cy="7358592"/>
          </a:xfrm>
        </p:spPr>
        <p:txBody>
          <a:bodyPr/>
          <a:lstStyle/>
          <a:p>
            <a:pPr algn="just"/>
            <a:r>
              <a:rPr lang="es-MX" sz="2800" dirty="0">
                <a:latin typeface="Comic Sans MS" panose="030F0702030302020204" pitchFamily="66" charset="0"/>
              </a:rPr>
              <a:t>RECONSTURCCION</a:t>
            </a:r>
            <a:br>
              <a:rPr lang="es-MX" dirty="0"/>
            </a:br>
            <a:br>
              <a:rPr lang="es-MX" dirty="0"/>
            </a:br>
            <a:br>
              <a:rPr lang="es-MX" sz="2000" dirty="0">
                <a:latin typeface="Comic Sans MS" panose="030F0702030302020204" pitchFamily="66" charset="0"/>
              </a:rPr>
            </a:br>
            <a:br>
              <a:rPr lang="es-MX" sz="2000" dirty="0">
                <a:solidFill>
                  <a:schemeClr val="tx1"/>
                </a:solidFill>
                <a:latin typeface="Comic Sans MS" panose="030F0702030302020204" pitchFamily="66" charset="0"/>
              </a:rPr>
            </a:br>
            <a:r>
              <a:rPr lang="es-MX" sz="2400" dirty="0">
                <a:solidFill>
                  <a:schemeClr val="tx1"/>
                </a:solidFill>
                <a:latin typeface="Comic Sans MS" panose="030F0702030302020204" pitchFamily="66" charset="0"/>
              </a:rPr>
              <a:t>E</a:t>
            </a:r>
            <a:r>
              <a:rPr lang="es-MX" sz="2400" b="0" i="0" dirty="0">
                <a:solidFill>
                  <a:schemeClr val="tx1"/>
                </a:solidFill>
                <a:effectLst/>
                <a:latin typeface="Comic Sans MS" panose="030F0702030302020204" pitchFamily="66" charset="0"/>
              </a:rPr>
              <a:t>l docente reconstruye su metodología para mejorarla. </a:t>
            </a:r>
            <a:r>
              <a:rPr lang="es-MX" sz="2400" b="1" i="0" dirty="0">
                <a:solidFill>
                  <a:schemeClr val="tx1"/>
                </a:solidFill>
                <a:effectLst/>
                <a:latin typeface="Comic Sans MS" panose="030F0702030302020204" pitchFamily="66" charset="0"/>
              </a:rPr>
              <a:t>Este mejoramiento se dará en base al proceso reflexivo realizado</a:t>
            </a:r>
            <a:r>
              <a:rPr lang="es-MX" sz="2400" b="0" i="0" dirty="0">
                <a:solidFill>
                  <a:schemeClr val="tx1"/>
                </a:solidFill>
                <a:effectLst/>
                <a:latin typeface="Comic Sans MS" panose="030F0702030302020204" pitchFamily="66" charset="0"/>
              </a:rPr>
              <a:t>, analizando los puntos débiles que se presentaban en sus prácticas. </a:t>
            </a:r>
            <a:br>
              <a:rPr lang="es-MX" sz="2400" b="0" i="0" dirty="0">
                <a:solidFill>
                  <a:schemeClr val="tx1"/>
                </a:solidFill>
                <a:effectLst/>
                <a:latin typeface="Comic Sans MS" panose="030F0702030302020204" pitchFamily="66" charset="0"/>
              </a:rPr>
            </a:br>
            <a:br>
              <a:rPr lang="es-MX" sz="2400" b="0" i="0" dirty="0">
                <a:solidFill>
                  <a:schemeClr val="tx1"/>
                </a:solidFill>
                <a:effectLst/>
                <a:latin typeface="Comic Sans MS" panose="030F0702030302020204" pitchFamily="66" charset="0"/>
              </a:rPr>
            </a:br>
            <a:r>
              <a:rPr lang="es-MX" sz="2400" dirty="0">
                <a:latin typeface="Comic Sans MS" panose="030F0702030302020204" pitchFamily="66" charset="0"/>
              </a:rPr>
              <a:t>La reconstrucción hace referencia a que una vez analizada la practica y detectado los factores negativos dentro de ella se debe hacer una reconfiguración para lograr la mejora continúa del proceso de enseñanza.</a:t>
            </a:r>
            <a:br>
              <a:rPr lang="es-MX" sz="2400" b="0" i="0" dirty="0">
                <a:solidFill>
                  <a:schemeClr val="tx1"/>
                </a:solidFill>
                <a:effectLst/>
                <a:latin typeface="Comic Sans MS" panose="030F0702030302020204" pitchFamily="66" charset="0"/>
              </a:rPr>
            </a:br>
            <a:br>
              <a:rPr lang="es-MX" sz="2400" b="0" i="0" dirty="0">
                <a:solidFill>
                  <a:schemeClr val="tx1"/>
                </a:solidFill>
                <a:effectLst/>
                <a:latin typeface="Comic Sans MS" panose="030F0702030302020204" pitchFamily="66" charset="0"/>
              </a:rPr>
            </a:br>
            <a:r>
              <a:rPr lang="es-MX" sz="2400" b="0" i="0" dirty="0">
                <a:solidFill>
                  <a:schemeClr val="tx1"/>
                </a:solidFill>
                <a:effectLst/>
                <a:latin typeface="Comic Sans MS" panose="030F0702030302020204" pitchFamily="66" charset="0"/>
              </a:rPr>
              <a:t>Tras mejorar el modelo de enseñanza propio partiendo de bases ya establecidas, se finaliza el ciclo.</a:t>
            </a:r>
            <a:endParaRPr lang="es-MX" sz="20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30144887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73</TotalTime>
  <Words>414</Words>
  <Application>Microsoft Office PowerPoint</Application>
  <PresentationFormat>Custom</PresentationFormat>
  <Paragraphs>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Comic Sans MS</vt:lpstr>
      <vt:lpstr>Wingdings 3</vt:lpstr>
      <vt:lpstr>Ion</vt:lpstr>
      <vt:lpstr>Ciclo reflexivo de Smyth</vt:lpstr>
      <vt:lpstr>Es un medio por el cual los docentes pueden reflexionar acerca de su profesión. A través de una serie de procesos, se llega a una conclusión en donde se intenta mejorar los modelos de enseñanza para que se adapte a  una forma mas adecuada a la situación actual de los alumnos. Así se mejora la calidad de las enseñanzas y del aprendizaje</vt:lpstr>
      <vt:lpstr>PowerPoint Presentation</vt:lpstr>
      <vt:lpstr>DESCRIPCIÓN  Comienza DESCRIBIENDO por medio de textos Narrativos los acontecimientos e incidentes críticos de la enseñanza . Esta etapa hace referencia a plasmar por escrito todos los aspectos relevantes ocurridos durante el proceso de enseñanza, describir permite al docente evidenciar y contrastar las actividades que son funcionales o no así como las causas y consecuencias de la toma de decisiones durante la práctica.  El docente puede plasmar sus sentimientos, observaciones, preocupaciones, y demás datos de interés que puedan aportar a su proceso reflexivo.</vt:lpstr>
      <vt:lpstr>EXPLICACION   El docente debe señalar las razones que le motivaron a trabajar de la manera en que lo hace, por qué consideraba esa forma de trabajar la más adecuada, entre otros aspectos relacionados al modelo de enseñanza empleado.   Analizar y explicar la forma en que se desarrollaba la práctica puede ayudar al docente a ver desde otra perspectiva su método de enseñanza. Es así que en esta fase se puede producir un cambio en el modo de llevar a cabo la práctica para generar una mejora.</vt:lpstr>
      <vt:lpstr> CONFRONTACIÓN  El docente debe cuestionar sus métodos de enseñanza y consultar autores que los defiendan o contradigan. La confrontación comienza por el mismo cuestionamiento del docente hacia sus prácticas, continuando con la conexión con otros profesores, y luego de una forma más general, situándose en un contexto social, político y/o cultural.</vt:lpstr>
      <vt:lpstr>RECONSTURCCION    El docente reconstruye su metodología para mejorarla. Este mejoramiento se dará en base al proceso reflexivo realizado, analizando los puntos débiles que se presentaban en sus prácticas.   La reconstrucción hace referencia a que una vez analizada la practica y detectado los factores negativos dentro de ella se debe hacer una reconfiguración para lograr la mejora continúa del proceso de enseñanza.  Tras mejorar el modelo de enseñanza propio partiendo de bases ya establecidas, se finaliza el ciclo.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Ciclo reflexivo de Smyth</dc:title>
  <dc:creator>jose luis espinosa zapata</dc:creator>
  <cp:lastModifiedBy>Patricia Segovia Gomez</cp:lastModifiedBy>
  <cp:revision>5</cp:revision>
  <dcterms:created xsi:type="dcterms:W3CDTF">2022-04-28T22:32:17Z</dcterms:created>
  <dcterms:modified xsi:type="dcterms:W3CDTF">2022-05-09T05:28:21Z</dcterms:modified>
</cp:coreProperties>
</file>