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5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9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08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77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652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42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772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98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06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170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594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838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7117E-34E8-43EF-B66C-45E0AE96F6B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5A062-E29F-4C26-BBDB-D9E0E596194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8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159EC-2C5F-4749-A6C8-06CF3861A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32" y="3503852"/>
            <a:ext cx="8675370" cy="1502305"/>
          </a:xfrm>
        </p:spPr>
        <p:txBody>
          <a:bodyPr/>
          <a:lstStyle/>
          <a:p>
            <a:r>
              <a:rPr lang="es-MX" dirty="0"/>
              <a:t>TAXONOMIA DE BLOOM</a:t>
            </a:r>
          </a:p>
        </p:txBody>
      </p:sp>
    </p:spTree>
    <p:extLst>
      <p:ext uri="{BB962C8B-B14F-4D97-AF65-F5344CB8AC3E}">
        <p14:creationId xmlns:p14="http://schemas.microsoft.com/office/powerpoint/2010/main" val="277383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adro guía para redactar objetivos, propósitos o competencias">
            <a:extLst>
              <a:ext uri="{FF2B5EF4-FFF2-40B4-BE49-F238E27FC236}">
                <a16:creationId xmlns:a16="http://schemas.microsoft.com/office/drawing/2014/main" id="{C93CD08B-086C-4269-AA63-338AC2CC6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86" y="101934"/>
            <a:ext cx="9680028" cy="767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85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axonomía de Bloom para la era digital">
            <a:extLst>
              <a:ext uri="{FF2B5EF4-FFF2-40B4-BE49-F238E27FC236}">
                <a16:creationId xmlns:a16="http://schemas.microsoft.com/office/drawing/2014/main" id="{3A6D9FF9-0442-4D05-B09B-02B7772CE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9144000" cy="756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</Words>
  <Application>Microsoft Office PowerPoint</Application>
  <PresentationFormat>Custom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TAXONOMIA DE BLOOM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TAXONOMIA DE BLOOM</dc:title>
  <dc:creator>Patricia Segovia Gomez</dc:creator>
  <cp:lastModifiedBy>Patricia Segovia Gomez</cp:lastModifiedBy>
  <cp:revision>1</cp:revision>
  <dcterms:created xsi:type="dcterms:W3CDTF">2022-05-09T06:56:48Z</dcterms:created>
  <dcterms:modified xsi:type="dcterms:W3CDTF">2022-05-09T06:59:48Z</dcterms:modified>
</cp:coreProperties>
</file>