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57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637" autoAdjust="0"/>
  </p:normalViewPr>
  <p:slideViewPr>
    <p:cSldViewPr snapToGrid="0">
      <p:cViewPr varScale="1">
        <p:scale>
          <a:sx n="67" d="100"/>
          <a:sy n="67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A87CD-48FB-4F8B-93E5-73945734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AD705-CFBA-424B-B442-FB9EE39A6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C820C-D497-4864-A014-D0963A2C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16B52-F99B-490A-9299-BB47921B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514AE-99BF-4202-9142-E07563F9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51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6FAE5-CEE6-4C17-9A10-0AA5E6B5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BC4FA1-851B-4861-B8E7-6474FD30E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188D4-B6F9-402D-8929-C2A168E8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1EF9D-D9AB-49B4-9E64-A538638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C456B5-8F0A-4AE0-B765-AB550444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22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DE353E-496A-4B55-8DA0-8184C33F6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0C0A78-EACF-49F6-845C-E65559DF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2BDCD-6139-4677-92FF-F25FF1C1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B26A5-9129-4CD7-9317-9DAC4F99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A91B2-FE7D-4712-A729-B54F426C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08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0007D-9664-4613-B9DC-43308CBD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7F43F6-A889-4BCD-917C-401926CB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F3D94-8897-4874-A4D1-77CED461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B1933-53BF-43EA-8CF8-B81DFA12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08653-D3D7-43E8-A66B-44809C3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61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D9DB6-2984-4F89-AFC9-430D0891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ADF3C5-BD05-4833-982C-29ADBC1F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EF0B1-7D78-455D-83A2-B996314E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EA303-82F6-4C5A-871B-11F22ECB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9D3C8-DC14-4D55-AFFE-2F6DBBA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8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2A308-D2C1-45C0-9525-3800B4DA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9D37D-6F9A-40BE-86BE-382352D22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CEAFB-9808-4A1C-9007-8FB08139C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7CEE41-ACDC-4BE3-8415-21A5AF1C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BC1F5C-D2DB-4C46-B03C-DC47F6AE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3FD608-8331-430C-971F-825DE72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40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11A38-D012-4BE6-8FF5-331BD283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765D8F-F75C-4A41-AE3C-F44A4A52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CA83F7-1512-47C8-B383-316ACCA30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35404B-3F10-42F7-AFB4-5E61B5ADB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7E6A19-C345-4348-A48C-2AF81E1E9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B16E64-AEBF-45B6-8C71-2A3C48AE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FA7BEA-880C-4378-BE5E-70608D53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8B9C5A-395E-426B-86EA-5A1C11E4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94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074D-0488-443A-8929-17B87734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A7CD97-16D6-4772-8454-95A5A19E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696D1E-C9B9-4B2F-BE59-6F8BB69E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9A10BA-0B82-476C-8D41-D33D452F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0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87CEEF-3085-4F35-B314-49D9B1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5B8616-0A2D-406E-9601-67555024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8E6972-AB95-495C-A571-038038A6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05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1D974-14A7-415B-9435-F5779403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FD503-BA03-4E50-869B-D3EED5C10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CFF991-4947-4629-B258-80E2B9A49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212981-E586-4743-A8B4-88CB7956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FA2D6-0FED-4B9A-A364-07AFF3E8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804869-AE8D-4F8C-8ABB-5D8F085E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96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B5EF-E18C-47AE-97D2-CE1E872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219C42-1756-4279-8AF6-FE0E15FD0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97D78F-0E7A-45BA-9B06-7CF9BB41B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F81035-1EC2-49CE-B45B-C58060F9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C49850-DDEE-4181-8D46-0A9D6BB8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06D1C2-B977-4D77-B70A-0332E510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56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307CA9-981E-42A0-A5F5-C6D8A9AB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C487B8-5C96-42CE-BE55-C97FFE95A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A27F5-FE12-4656-83C4-93B6FA1E5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DB51-55EB-4BDD-AFF2-5712E7A72494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B26B1-655F-4539-A2D1-DAC09BAE1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4D5BB-396F-46A5-9169-B651E0ED0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5732-A3CC-4F18-A363-CEB3BA81A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1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7035A3-EA5E-45FD-87BA-ECE081B1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t="13104" r="50833" b="24009"/>
          <a:stretch/>
        </p:blipFill>
        <p:spPr>
          <a:xfrm>
            <a:off x="1045029" y="-84256"/>
            <a:ext cx="9463314" cy="7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2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872EED-40D1-4341-9A92-FE1BA288B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57" r="1786" b="24220"/>
          <a:stretch/>
        </p:blipFill>
        <p:spPr>
          <a:xfrm>
            <a:off x="1436914" y="0"/>
            <a:ext cx="9318171" cy="69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BFA77C-4209-4B92-A3BC-74CC6E65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7" t="15249" r="51956" b="29072"/>
          <a:stretch/>
        </p:blipFill>
        <p:spPr>
          <a:xfrm>
            <a:off x="1596887" y="144298"/>
            <a:ext cx="8998226" cy="67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3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A41397-12E2-435B-831C-DE1B0E105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0" t="14374" r="2143" b="28455"/>
          <a:stretch/>
        </p:blipFill>
        <p:spPr>
          <a:xfrm>
            <a:off x="593824" y="0"/>
            <a:ext cx="11598176" cy="69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2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72B4F7-754B-4F1A-8BEB-7611D5C81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" t="11962" r="50000" b="24045"/>
          <a:stretch/>
        </p:blipFill>
        <p:spPr>
          <a:xfrm>
            <a:off x="2009234" y="-232028"/>
            <a:ext cx="9342783" cy="69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6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6AEB4-BB05-437D-BD83-CD02254F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410" r="1667" b="23373"/>
          <a:stretch/>
        </p:blipFill>
        <p:spPr>
          <a:xfrm>
            <a:off x="1365326" y="0"/>
            <a:ext cx="9144000" cy="69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7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monserrat</dc:creator>
  <cp:lastModifiedBy>elena monserrat gamez cepeda</cp:lastModifiedBy>
  <cp:revision>6</cp:revision>
  <dcterms:created xsi:type="dcterms:W3CDTF">2020-11-18T22:52:24Z</dcterms:created>
  <dcterms:modified xsi:type="dcterms:W3CDTF">2022-01-26T16:22:42Z</dcterms:modified>
</cp:coreProperties>
</file>