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D52E5-04E6-2573-C76E-410FC8B1C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192359-22A1-4B22-3043-85A95E699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EAF585-9647-B54F-E584-77DE78F7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BB0A21-262E-7C41-F07C-9CFED238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B9F55-1A93-941B-12C4-51EA995A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79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D65062-55BF-39E8-82B1-7FFA3B4E7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A3C267-B471-AE2A-82F7-6EEA1078B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15379A-2E01-05D0-FD61-2AD54546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B9C608-A16B-B65F-B9C8-F58065B83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775CB5-02C3-D2AA-DFBB-D63A6E7C3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367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5EF3B3-495C-35CC-C6FB-5981177F1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648405-E665-3B36-2D36-23F69C1C9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151D90-CBDE-C417-DDBC-532AED827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90106C-BA3E-9428-0168-DC2BA5D5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462689-ABFA-3524-22D0-AE2A4360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44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378D0-5EAA-D734-97EC-D84D5BB64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90EC60-051B-92EC-CB6A-67DA884D0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DFAFFD-133D-9915-09F4-AFF2DBFBF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E0850F-7A1A-446E-916F-80A47F364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CAF089-A3BB-498A-1A65-CA1A98C6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01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9B129-39EB-7419-AD1C-169D46B79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EA3AE3-42B6-1AEA-DA24-ECC200959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741CCF-9846-6A97-CC99-EE00EDA1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F56F9C-3DC0-3FDE-0CC1-98084BAD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0C5DD6-3804-48A0-A91A-FCA311FB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938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F7821-E127-4AD7-4C6B-F2ECB851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C5A401-15C5-79CC-5291-C7857A17F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4CB475-D559-10D3-4FF5-F6E1E104B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C91ED5-A681-6E2B-F0DC-C98B2511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E48680-A4D7-6B41-BF7D-FFC42CC56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6E5046-5B58-37D4-7C77-549BA3BD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168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FF580-EC0C-64B3-4154-75D60545B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57176D-9142-8993-B4A9-DBEEB236B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3E31D9-0E9A-299D-453B-0907BC0B5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A3E526-4E81-D9A2-4214-C5F788B741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4B13A8-CB34-A511-2D1C-06CE5558A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425221-6D70-46C3-CEE3-8C954C4FE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139520-CC96-DF5E-7266-B200687CE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CAEB58-1252-94DC-D3DA-C49A9478F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16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BEB74-E461-93DA-1334-7FFB7946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43BCE1-A5A3-6C2B-B51B-472CFF5A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8A9061-1499-AAE5-B03B-325E4180D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F7571E-7697-61D4-F1AA-02273FA8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6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668AD9-AD4B-D06D-9DA1-107D9FD1A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52255B-281B-1AE7-9021-F094984C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5D6814-8F3A-9996-2FD8-60939C48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469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F929C-65A7-B10D-2856-0B292967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D35045-A5D1-E366-DEB4-B6A07E5D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5FF8DA-7155-DF4E-DE6B-D60CDBC68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B91C59-C6EB-9944-B9B6-4BDD36630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81C01D-03AF-2B28-00C8-6BBE7E35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CD2EBD-A6D2-18E2-F7CE-796C030A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68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4845C-1ACF-EDD3-7100-F0C430E88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C46F52-465D-91EA-B5A4-6FA2011A24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AA2B9B-231E-EAE6-1393-D78DC271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5B8719-9574-9E72-6F6C-67D191E1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84D175-DEC3-882D-7D6E-DB23F850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CD5507-7487-53A9-440A-E487C30C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630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83A1A8F-E27C-11FD-3CC8-E2E4FECCB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2FFFB0-A5BD-1B45-5F60-3817BB847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E05784-5463-2B34-688E-8D9E9C6CD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00DF2-38AD-4FE4-8885-984AD93DEF2D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19D47F-A76B-313D-4ADB-014260B88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DE0085-D59D-4EE8-3EF8-F02587A85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356EF-A0B9-4EFA-BCD1-468F9126D6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95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19C431-9226-D954-54CF-10D45BE0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br>
              <a:rPr lang="es-MX" sz="5400">
                <a:effectLst/>
                <a:latin typeface="Gautami" panose="020B0502040204020203" pitchFamily="34" charset="0"/>
                <a:ea typeface="Georgia" panose="02040502050405020303" pitchFamily="18" charset="0"/>
                <a:cs typeface="Gautami" panose="020B0502040204020203" pitchFamily="34" charset="0"/>
              </a:rPr>
            </a:br>
            <a:endParaRPr lang="es-MX" sz="5400">
              <a:latin typeface="Gautami" panose="020B0502040204020203" pitchFamily="34" charset="0"/>
              <a:cs typeface="Gautami" panose="020B0502040204020203" pitchFamily="34" charset="0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083655-B2D1-05E3-AD5E-04FE69714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endParaRPr lang="es-ES" sz="2200">
              <a:effectLst/>
              <a:latin typeface="HGMaruGothicMPRO" panose="020B0400000000000000" pitchFamily="34" charset="-128"/>
              <a:ea typeface="HGMaruGothicMPRO" panose="020B0400000000000000" pitchFamily="34" charset="-128"/>
              <a:cs typeface="Georgia" panose="02040502050405020303" pitchFamily="18" charset="0"/>
            </a:endParaRPr>
          </a:p>
          <a:p>
            <a:endParaRPr lang="es-ES" sz="2200">
              <a:latin typeface="HGMaruGothicMPRO" panose="020B0400000000000000" pitchFamily="34" charset="-128"/>
              <a:ea typeface="HGMaruGothicMPRO" panose="020B0400000000000000" pitchFamily="34" charset="-128"/>
              <a:cs typeface="Georgia" panose="02040502050405020303" pitchFamily="18" charset="0"/>
            </a:endParaRPr>
          </a:p>
          <a:p>
            <a:endParaRPr lang="es-ES" sz="2200">
              <a:effectLst/>
              <a:latin typeface="HGMaruGothicMPRO" panose="020B0400000000000000" pitchFamily="34" charset="-128"/>
              <a:ea typeface="HGMaruGothicMPRO" panose="020B0400000000000000" pitchFamily="34" charset="-128"/>
              <a:cs typeface="Georgia" panose="02040502050405020303" pitchFamily="18" charset="0"/>
            </a:endParaRPr>
          </a:p>
          <a:p>
            <a:r>
              <a:rPr lang="es-ES" sz="2200">
                <a:latin typeface="HGMaruGothicMPRO" panose="020B0400000000000000" pitchFamily="34" charset="-128"/>
                <a:ea typeface="HGMaruGothicMPRO" panose="020B0400000000000000" pitchFamily="34" charset="-128"/>
                <a:cs typeface="Georgia" panose="02040502050405020303" pitchFamily="18" charset="0"/>
              </a:rPr>
              <a:t>Política, epistemología y Pedagogía: el método inductivo  intercultural en una Escuela Tseltal de Chiapas, México</a:t>
            </a:r>
          </a:p>
          <a:p>
            <a:endParaRPr lang="es-ES" sz="2200">
              <a:effectLst/>
              <a:latin typeface="HGMaruGothicMPRO" panose="020B0400000000000000" pitchFamily="34" charset="-128"/>
              <a:ea typeface="HGMaruGothicMPRO" panose="020B0400000000000000" pitchFamily="34" charset="-128"/>
              <a:cs typeface="Georgia" panose="02040502050405020303" pitchFamily="18" charset="0"/>
            </a:endParaRPr>
          </a:p>
          <a:p>
            <a:endParaRPr lang="es-ES" sz="2200">
              <a:latin typeface="HGMaruGothicMPRO" panose="020B0400000000000000" pitchFamily="34" charset="-128"/>
              <a:ea typeface="HGMaruGothicMPRO" panose="020B0400000000000000" pitchFamily="34" charset="-128"/>
              <a:cs typeface="Georgia" panose="02040502050405020303" pitchFamily="18" charset="0"/>
            </a:endParaRPr>
          </a:p>
          <a:p>
            <a:r>
              <a:rPr lang="es-ES" sz="2200">
                <a:effectLst/>
                <a:latin typeface="HGMaruGothicMPRO" panose="020B0400000000000000" pitchFamily="34" charset="-128"/>
                <a:ea typeface="HGMaruGothicMPRO" panose="020B0400000000000000" pitchFamily="34" charset="-128"/>
                <a:cs typeface="Georgia" panose="02040502050405020303" pitchFamily="18" charset="0"/>
              </a:rPr>
              <a:t>Stefano</a:t>
            </a:r>
            <a:r>
              <a:rPr lang="es-ES" sz="2200" spc="95">
                <a:effectLst/>
                <a:latin typeface="HGMaruGothicMPRO" panose="020B0400000000000000" pitchFamily="34" charset="-128"/>
                <a:ea typeface="HGMaruGothicMPRO" panose="020B0400000000000000" pitchFamily="34" charset="-128"/>
                <a:cs typeface="Georgia" panose="02040502050405020303" pitchFamily="18" charset="0"/>
              </a:rPr>
              <a:t> </a:t>
            </a:r>
            <a:r>
              <a:rPr lang="es-ES" sz="2200">
                <a:effectLst/>
                <a:latin typeface="HGMaruGothicMPRO" panose="020B0400000000000000" pitchFamily="34" charset="-128"/>
                <a:ea typeface="HGMaruGothicMPRO" panose="020B0400000000000000" pitchFamily="34" charset="-128"/>
                <a:cs typeface="Georgia" panose="02040502050405020303" pitchFamily="18" charset="0"/>
              </a:rPr>
              <a:t>Claudio</a:t>
            </a:r>
            <a:r>
              <a:rPr lang="es-ES" sz="2200" spc="90">
                <a:effectLst/>
                <a:latin typeface="HGMaruGothicMPRO" panose="020B0400000000000000" pitchFamily="34" charset="-128"/>
                <a:ea typeface="HGMaruGothicMPRO" panose="020B0400000000000000" pitchFamily="34" charset="-128"/>
                <a:cs typeface="Georgia" panose="02040502050405020303" pitchFamily="18" charset="0"/>
              </a:rPr>
              <a:t> </a:t>
            </a:r>
            <a:r>
              <a:rPr lang="es-ES" sz="2200">
                <a:effectLst/>
                <a:latin typeface="HGMaruGothicMPRO" panose="020B0400000000000000" pitchFamily="34" charset="-128"/>
                <a:ea typeface="HGMaruGothicMPRO" panose="020B0400000000000000" pitchFamily="34" charset="-128"/>
                <a:cs typeface="Georgia" panose="02040502050405020303" pitchFamily="18" charset="0"/>
              </a:rPr>
              <a:t>Sartorello</a:t>
            </a:r>
            <a:endParaRPr lang="es-MX" sz="2200">
              <a:effectLst/>
              <a:latin typeface="HGMaruGothicMPRO" panose="020B0400000000000000" pitchFamily="34" charset="-128"/>
              <a:ea typeface="HGMaruGothicMPRO" panose="020B0400000000000000" pitchFamily="34" charset="-128"/>
              <a:cs typeface="Georgia" panose="02040502050405020303" pitchFamily="18" charset="0"/>
            </a:endParaRPr>
          </a:p>
          <a:p>
            <a:endParaRPr lang="es-MX" sz="2200"/>
          </a:p>
        </p:txBody>
      </p:sp>
    </p:spTree>
    <p:extLst>
      <p:ext uri="{BB962C8B-B14F-4D97-AF65-F5344CB8AC3E}">
        <p14:creationId xmlns:p14="http://schemas.microsoft.com/office/powerpoint/2010/main" val="106568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0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227E240-8173-5458-DAA9-F5F48BD3F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30ED9A1-4BCF-4573-2D2C-49A2C4EBF1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00" t="23200" r="13715" b="9128"/>
          <a:stretch/>
        </p:blipFill>
        <p:spPr>
          <a:xfrm>
            <a:off x="4038600" y="1573118"/>
            <a:ext cx="7188199" cy="370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46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1BEBE44-A713-AA3E-DEDF-7647103171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856" t="24320" r="24250" b="9727"/>
          <a:stretch/>
        </p:blipFill>
        <p:spPr>
          <a:xfrm>
            <a:off x="2642802" y="891540"/>
            <a:ext cx="6956845" cy="507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609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D13B5EB-DFFD-6720-9053-E7A2DB0E9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1575" t="24320" r="8619" b="11021"/>
          <a:stretch/>
        </p:blipFill>
        <p:spPr>
          <a:xfrm>
            <a:off x="3346179" y="891540"/>
            <a:ext cx="5550091" cy="507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D4D919-4FCF-09A0-5D13-65C0197F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3" y="639193"/>
            <a:ext cx="2723750" cy="27532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https://issuu.com/nallelycarrillo6/docs/mapa_conceptual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FAEDB62-C4C4-43D4-0C45-47408C2237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1517" y="1057754"/>
            <a:ext cx="8074158" cy="461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549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HGMaruGothicMPRO</vt:lpstr>
      <vt:lpstr>Arial</vt:lpstr>
      <vt:lpstr>Calibri</vt:lpstr>
      <vt:lpstr>Calibri Light</vt:lpstr>
      <vt:lpstr>Gautami</vt:lpstr>
      <vt:lpstr>Tema de Office</vt:lpstr>
      <vt:lpstr> </vt:lpstr>
      <vt:lpstr>Presentación de PowerPoint</vt:lpstr>
      <vt:lpstr>Presentación de PowerPoint</vt:lpstr>
      <vt:lpstr>Presentación de PowerPoint</vt:lpstr>
      <vt:lpstr>https://issuu.com/nallelycarrillo6/docs/mapa_conceptual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elena monserrat gamez cepeda</dc:creator>
  <cp:lastModifiedBy>elena monserrat gamez cepeda</cp:lastModifiedBy>
  <cp:revision>2</cp:revision>
  <dcterms:created xsi:type="dcterms:W3CDTF">2022-06-10T03:20:04Z</dcterms:created>
  <dcterms:modified xsi:type="dcterms:W3CDTF">2022-06-10T17:59:32Z</dcterms:modified>
</cp:coreProperties>
</file>